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72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1722" y="-1151720"/>
            <a:ext cx="6858002" cy="9161442"/>
          </a:xfrm>
          <a:prstGeom prst="rect">
            <a:avLst/>
          </a:prstGeom>
        </p:spPr>
      </p:pic>
      <p:sp>
        <p:nvSpPr>
          <p:cNvPr id="142" name="Rectangle 141"/>
          <p:cNvSpPr/>
          <p:nvPr userDrawn="1"/>
        </p:nvSpPr>
        <p:spPr>
          <a:xfrm>
            <a:off x="-19997" y="-1"/>
            <a:ext cx="9167175" cy="6001441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 userDrawn="1"/>
        </p:nvSpPr>
        <p:spPr>
          <a:xfrm>
            <a:off x="-19998" y="6001441"/>
            <a:ext cx="9167176" cy="8565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3" name="Picture 1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08" y="6109245"/>
            <a:ext cx="521820" cy="661001"/>
          </a:xfrm>
          <a:prstGeom prst="rect">
            <a:avLst/>
          </a:prstGeom>
        </p:spPr>
      </p:pic>
      <p:sp>
        <p:nvSpPr>
          <p:cNvPr id="130" name="Freeform 5"/>
          <p:cNvSpPr>
            <a:spLocks/>
          </p:cNvSpPr>
          <p:nvPr/>
        </p:nvSpPr>
        <p:spPr bwMode="auto">
          <a:xfrm>
            <a:off x="-19997" y="-1"/>
            <a:ext cx="9167172" cy="1004888"/>
          </a:xfrm>
          <a:custGeom>
            <a:avLst/>
            <a:gdLst>
              <a:gd name="T0" fmla="*/ 2839 w 2880"/>
              <a:gd name="T1" fmla="*/ 185 h 314"/>
              <a:gd name="T2" fmla="*/ 2778 w 2880"/>
              <a:gd name="T3" fmla="*/ 207 h 314"/>
              <a:gd name="T4" fmla="*/ 2729 w 2880"/>
              <a:gd name="T5" fmla="*/ 180 h 314"/>
              <a:gd name="T6" fmla="*/ 2698 w 2880"/>
              <a:gd name="T7" fmla="*/ 178 h 314"/>
              <a:gd name="T8" fmla="*/ 2625 w 2880"/>
              <a:gd name="T9" fmla="*/ 195 h 314"/>
              <a:gd name="T10" fmla="*/ 2534 w 2880"/>
              <a:gd name="T11" fmla="*/ 178 h 314"/>
              <a:gd name="T12" fmla="*/ 2505 w 2880"/>
              <a:gd name="T13" fmla="*/ 203 h 314"/>
              <a:gd name="T14" fmla="*/ 2434 w 2880"/>
              <a:gd name="T15" fmla="*/ 196 h 314"/>
              <a:gd name="T16" fmla="*/ 2380 w 2880"/>
              <a:gd name="T17" fmla="*/ 212 h 314"/>
              <a:gd name="T18" fmla="*/ 2343 w 2880"/>
              <a:gd name="T19" fmla="*/ 197 h 314"/>
              <a:gd name="T20" fmla="*/ 2313 w 2880"/>
              <a:gd name="T21" fmla="*/ 205 h 314"/>
              <a:gd name="T22" fmla="*/ 2284 w 2880"/>
              <a:gd name="T23" fmla="*/ 168 h 314"/>
              <a:gd name="T24" fmla="*/ 2242 w 2880"/>
              <a:gd name="T25" fmla="*/ 194 h 314"/>
              <a:gd name="T26" fmla="*/ 2173 w 2880"/>
              <a:gd name="T27" fmla="*/ 192 h 314"/>
              <a:gd name="T28" fmla="*/ 2131 w 2880"/>
              <a:gd name="T29" fmla="*/ 210 h 314"/>
              <a:gd name="T30" fmla="*/ 2072 w 2880"/>
              <a:gd name="T31" fmla="*/ 213 h 314"/>
              <a:gd name="T32" fmla="*/ 2027 w 2880"/>
              <a:gd name="T33" fmla="*/ 209 h 314"/>
              <a:gd name="T34" fmla="*/ 1966 w 2880"/>
              <a:gd name="T35" fmla="*/ 253 h 314"/>
              <a:gd name="T36" fmla="*/ 1951 w 2880"/>
              <a:gd name="T37" fmla="*/ 220 h 314"/>
              <a:gd name="T38" fmla="*/ 1902 w 2880"/>
              <a:gd name="T39" fmla="*/ 180 h 314"/>
              <a:gd name="T40" fmla="*/ 1824 w 2880"/>
              <a:gd name="T41" fmla="*/ 219 h 314"/>
              <a:gd name="T42" fmla="*/ 1810 w 2880"/>
              <a:gd name="T43" fmla="*/ 197 h 314"/>
              <a:gd name="T44" fmla="*/ 1761 w 2880"/>
              <a:gd name="T45" fmla="*/ 194 h 314"/>
              <a:gd name="T46" fmla="*/ 1685 w 2880"/>
              <a:gd name="T47" fmla="*/ 239 h 314"/>
              <a:gd name="T48" fmla="*/ 1661 w 2880"/>
              <a:gd name="T49" fmla="*/ 211 h 314"/>
              <a:gd name="T50" fmla="*/ 1616 w 2880"/>
              <a:gd name="T51" fmla="*/ 260 h 314"/>
              <a:gd name="T52" fmla="*/ 1604 w 2880"/>
              <a:gd name="T53" fmla="*/ 225 h 314"/>
              <a:gd name="T54" fmla="*/ 1562 w 2880"/>
              <a:gd name="T55" fmla="*/ 223 h 314"/>
              <a:gd name="T56" fmla="*/ 1522 w 2880"/>
              <a:gd name="T57" fmla="*/ 212 h 314"/>
              <a:gd name="T58" fmla="*/ 1455 w 2880"/>
              <a:gd name="T59" fmla="*/ 217 h 314"/>
              <a:gd name="T60" fmla="*/ 1444 w 2880"/>
              <a:gd name="T61" fmla="*/ 214 h 314"/>
              <a:gd name="T62" fmla="*/ 1368 w 2880"/>
              <a:gd name="T63" fmla="*/ 265 h 314"/>
              <a:gd name="T64" fmla="*/ 1300 w 2880"/>
              <a:gd name="T65" fmla="*/ 257 h 314"/>
              <a:gd name="T66" fmla="*/ 1339 w 2880"/>
              <a:gd name="T67" fmla="*/ 177 h 314"/>
              <a:gd name="T68" fmla="*/ 1278 w 2880"/>
              <a:gd name="T69" fmla="*/ 199 h 314"/>
              <a:gd name="T70" fmla="*/ 1185 w 2880"/>
              <a:gd name="T71" fmla="*/ 185 h 314"/>
              <a:gd name="T72" fmla="*/ 1141 w 2880"/>
              <a:gd name="T73" fmla="*/ 223 h 314"/>
              <a:gd name="T74" fmla="*/ 1085 w 2880"/>
              <a:gd name="T75" fmla="*/ 195 h 314"/>
              <a:gd name="T76" fmla="*/ 1022 w 2880"/>
              <a:gd name="T77" fmla="*/ 209 h 314"/>
              <a:gd name="T78" fmla="*/ 1019 w 2880"/>
              <a:gd name="T79" fmla="*/ 173 h 314"/>
              <a:gd name="T80" fmla="*/ 983 w 2880"/>
              <a:gd name="T81" fmla="*/ 178 h 314"/>
              <a:gd name="T82" fmla="*/ 937 w 2880"/>
              <a:gd name="T83" fmla="*/ 183 h 314"/>
              <a:gd name="T84" fmla="*/ 883 w 2880"/>
              <a:gd name="T85" fmla="*/ 218 h 314"/>
              <a:gd name="T86" fmla="*/ 812 w 2880"/>
              <a:gd name="T87" fmla="*/ 221 h 314"/>
              <a:gd name="T88" fmla="*/ 761 w 2880"/>
              <a:gd name="T89" fmla="*/ 216 h 314"/>
              <a:gd name="T90" fmla="*/ 732 w 2880"/>
              <a:gd name="T91" fmla="*/ 198 h 314"/>
              <a:gd name="T92" fmla="*/ 670 w 2880"/>
              <a:gd name="T93" fmla="*/ 241 h 314"/>
              <a:gd name="T94" fmla="*/ 642 w 2880"/>
              <a:gd name="T95" fmla="*/ 210 h 314"/>
              <a:gd name="T96" fmla="*/ 599 w 2880"/>
              <a:gd name="T97" fmla="*/ 197 h 314"/>
              <a:gd name="T98" fmla="*/ 541 w 2880"/>
              <a:gd name="T99" fmla="*/ 199 h 314"/>
              <a:gd name="T100" fmla="*/ 503 w 2880"/>
              <a:gd name="T101" fmla="*/ 194 h 314"/>
              <a:gd name="T102" fmla="*/ 449 w 2880"/>
              <a:gd name="T103" fmla="*/ 197 h 314"/>
              <a:gd name="T104" fmla="*/ 400 w 2880"/>
              <a:gd name="T105" fmla="*/ 216 h 314"/>
              <a:gd name="T106" fmla="*/ 353 w 2880"/>
              <a:gd name="T107" fmla="*/ 211 h 314"/>
              <a:gd name="T108" fmla="*/ 322 w 2880"/>
              <a:gd name="T109" fmla="*/ 235 h 314"/>
              <a:gd name="T110" fmla="*/ 294 w 2880"/>
              <a:gd name="T111" fmla="*/ 226 h 314"/>
              <a:gd name="T112" fmla="*/ 207 w 2880"/>
              <a:gd name="T113" fmla="*/ 269 h 314"/>
              <a:gd name="T114" fmla="*/ 198 w 2880"/>
              <a:gd name="T115" fmla="*/ 201 h 314"/>
              <a:gd name="T116" fmla="*/ 155 w 2880"/>
              <a:gd name="T117" fmla="*/ 220 h 314"/>
              <a:gd name="T118" fmla="*/ 111 w 2880"/>
              <a:gd name="T119" fmla="*/ 226 h 314"/>
              <a:gd name="T120" fmla="*/ 104 w 2880"/>
              <a:gd name="T121" fmla="*/ 214 h 314"/>
              <a:gd name="T122" fmla="*/ 6 w 2880"/>
              <a:gd name="T123" fmla="*/ 260 h 314"/>
              <a:gd name="T124" fmla="*/ 6 w 2880"/>
              <a:gd name="T125" fmla="*/ 195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80" h="314">
                <a:moveTo>
                  <a:pt x="2880" y="0"/>
                </a:moveTo>
                <a:cubicBezTo>
                  <a:pt x="2880" y="165"/>
                  <a:pt x="2880" y="165"/>
                  <a:pt x="2880" y="165"/>
                </a:cubicBezTo>
                <a:cubicBezTo>
                  <a:pt x="2880" y="165"/>
                  <a:pt x="2868" y="187"/>
                  <a:pt x="2871" y="199"/>
                </a:cubicBezTo>
                <a:cubicBezTo>
                  <a:pt x="2862" y="192"/>
                  <a:pt x="2856" y="183"/>
                  <a:pt x="2847" y="177"/>
                </a:cubicBezTo>
                <a:cubicBezTo>
                  <a:pt x="2844" y="180"/>
                  <a:pt x="2840" y="182"/>
                  <a:pt x="2839" y="185"/>
                </a:cubicBezTo>
                <a:cubicBezTo>
                  <a:pt x="2849" y="203"/>
                  <a:pt x="2863" y="219"/>
                  <a:pt x="2873" y="238"/>
                </a:cubicBezTo>
                <a:cubicBezTo>
                  <a:pt x="2857" y="226"/>
                  <a:pt x="2840" y="213"/>
                  <a:pt x="2823" y="201"/>
                </a:cubicBezTo>
                <a:cubicBezTo>
                  <a:pt x="2820" y="225"/>
                  <a:pt x="2816" y="250"/>
                  <a:pt x="2813" y="275"/>
                </a:cubicBezTo>
                <a:cubicBezTo>
                  <a:pt x="2807" y="260"/>
                  <a:pt x="2806" y="241"/>
                  <a:pt x="2803" y="224"/>
                </a:cubicBezTo>
                <a:cubicBezTo>
                  <a:pt x="2796" y="217"/>
                  <a:pt x="2786" y="213"/>
                  <a:pt x="2778" y="207"/>
                </a:cubicBezTo>
                <a:cubicBezTo>
                  <a:pt x="2773" y="217"/>
                  <a:pt x="2769" y="227"/>
                  <a:pt x="2764" y="237"/>
                </a:cubicBezTo>
                <a:cubicBezTo>
                  <a:pt x="2762" y="227"/>
                  <a:pt x="2766" y="213"/>
                  <a:pt x="2765" y="200"/>
                </a:cubicBezTo>
                <a:cubicBezTo>
                  <a:pt x="2762" y="196"/>
                  <a:pt x="2756" y="194"/>
                  <a:pt x="2752" y="191"/>
                </a:cubicBezTo>
                <a:cubicBezTo>
                  <a:pt x="2748" y="193"/>
                  <a:pt x="2746" y="197"/>
                  <a:pt x="2744" y="200"/>
                </a:cubicBezTo>
                <a:cubicBezTo>
                  <a:pt x="2744" y="189"/>
                  <a:pt x="2737" y="184"/>
                  <a:pt x="2729" y="180"/>
                </a:cubicBezTo>
                <a:cubicBezTo>
                  <a:pt x="2716" y="189"/>
                  <a:pt x="2707" y="202"/>
                  <a:pt x="2697" y="213"/>
                </a:cubicBezTo>
                <a:cubicBezTo>
                  <a:pt x="2698" y="200"/>
                  <a:pt x="2707" y="184"/>
                  <a:pt x="2712" y="170"/>
                </a:cubicBezTo>
                <a:cubicBezTo>
                  <a:pt x="2706" y="172"/>
                  <a:pt x="2708" y="172"/>
                  <a:pt x="2704" y="172"/>
                </a:cubicBezTo>
                <a:cubicBezTo>
                  <a:pt x="2701" y="173"/>
                  <a:pt x="2703" y="178"/>
                  <a:pt x="2702" y="180"/>
                </a:cubicBezTo>
                <a:cubicBezTo>
                  <a:pt x="2700" y="180"/>
                  <a:pt x="2700" y="178"/>
                  <a:pt x="2698" y="178"/>
                </a:cubicBezTo>
                <a:cubicBezTo>
                  <a:pt x="2700" y="181"/>
                  <a:pt x="2699" y="186"/>
                  <a:pt x="2699" y="191"/>
                </a:cubicBezTo>
                <a:cubicBezTo>
                  <a:pt x="2694" y="187"/>
                  <a:pt x="2690" y="181"/>
                  <a:pt x="2685" y="177"/>
                </a:cubicBezTo>
                <a:cubicBezTo>
                  <a:pt x="2676" y="179"/>
                  <a:pt x="2668" y="182"/>
                  <a:pt x="2658" y="184"/>
                </a:cubicBezTo>
                <a:cubicBezTo>
                  <a:pt x="2659" y="220"/>
                  <a:pt x="2661" y="255"/>
                  <a:pt x="2663" y="289"/>
                </a:cubicBezTo>
                <a:cubicBezTo>
                  <a:pt x="2649" y="259"/>
                  <a:pt x="2638" y="226"/>
                  <a:pt x="2625" y="195"/>
                </a:cubicBezTo>
                <a:cubicBezTo>
                  <a:pt x="2615" y="193"/>
                  <a:pt x="2613" y="199"/>
                  <a:pt x="2607" y="202"/>
                </a:cubicBezTo>
                <a:cubicBezTo>
                  <a:pt x="2609" y="203"/>
                  <a:pt x="2609" y="205"/>
                  <a:pt x="2613" y="205"/>
                </a:cubicBezTo>
                <a:cubicBezTo>
                  <a:pt x="2598" y="205"/>
                  <a:pt x="2591" y="219"/>
                  <a:pt x="2581" y="226"/>
                </a:cubicBezTo>
                <a:cubicBezTo>
                  <a:pt x="2581" y="218"/>
                  <a:pt x="2590" y="209"/>
                  <a:pt x="2592" y="199"/>
                </a:cubicBezTo>
                <a:cubicBezTo>
                  <a:pt x="2573" y="191"/>
                  <a:pt x="2553" y="185"/>
                  <a:pt x="2534" y="178"/>
                </a:cubicBezTo>
                <a:cubicBezTo>
                  <a:pt x="2538" y="186"/>
                  <a:pt x="2544" y="192"/>
                  <a:pt x="2548" y="200"/>
                </a:cubicBezTo>
                <a:cubicBezTo>
                  <a:pt x="2546" y="200"/>
                  <a:pt x="2545" y="199"/>
                  <a:pt x="2543" y="198"/>
                </a:cubicBezTo>
                <a:cubicBezTo>
                  <a:pt x="2552" y="222"/>
                  <a:pt x="2565" y="243"/>
                  <a:pt x="2575" y="266"/>
                </a:cubicBezTo>
                <a:cubicBezTo>
                  <a:pt x="2549" y="239"/>
                  <a:pt x="2525" y="211"/>
                  <a:pt x="2498" y="185"/>
                </a:cubicBezTo>
                <a:cubicBezTo>
                  <a:pt x="2496" y="194"/>
                  <a:pt x="2504" y="196"/>
                  <a:pt x="2505" y="203"/>
                </a:cubicBezTo>
                <a:cubicBezTo>
                  <a:pt x="2501" y="203"/>
                  <a:pt x="2502" y="199"/>
                  <a:pt x="2498" y="199"/>
                </a:cubicBezTo>
                <a:cubicBezTo>
                  <a:pt x="2506" y="220"/>
                  <a:pt x="2517" y="240"/>
                  <a:pt x="2526" y="261"/>
                </a:cubicBezTo>
                <a:cubicBezTo>
                  <a:pt x="2501" y="237"/>
                  <a:pt x="2479" y="210"/>
                  <a:pt x="2454" y="186"/>
                </a:cubicBezTo>
                <a:cubicBezTo>
                  <a:pt x="2453" y="199"/>
                  <a:pt x="2454" y="211"/>
                  <a:pt x="2454" y="223"/>
                </a:cubicBezTo>
                <a:cubicBezTo>
                  <a:pt x="2447" y="214"/>
                  <a:pt x="2441" y="205"/>
                  <a:pt x="2434" y="196"/>
                </a:cubicBezTo>
                <a:cubicBezTo>
                  <a:pt x="2434" y="227"/>
                  <a:pt x="2438" y="264"/>
                  <a:pt x="2439" y="298"/>
                </a:cubicBezTo>
                <a:cubicBezTo>
                  <a:pt x="2428" y="272"/>
                  <a:pt x="2417" y="247"/>
                  <a:pt x="2408" y="220"/>
                </a:cubicBezTo>
                <a:cubicBezTo>
                  <a:pt x="2407" y="220"/>
                  <a:pt x="2406" y="220"/>
                  <a:pt x="2405" y="222"/>
                </a:cubicBezTo>
                <a:cubicBezTo>
                  <a:pt x="2407" y="213"/>
                  <a:pt x="2401" y="204"/>
                  <a:pt x="2398" y="195"/>
                </a:cubicBezTo>
                <a:cubicBezTo>
                  <a:pt x="2392" y="200"/>
                  <a:pt x="2382" y="202"/>
                  <a:pt x="2380" y="212"/>
                </a:cubicBezTo>
                <a:cubicBezTo>
                  <a:pt x="2382" y="208"/>
                  <a:pt x="2374" y="210"/>
                  <a:pt x="2375" y="209"/>
                </a:cubicBezTo>
                <a:cubicBezTo>
                  <a:pt x="2362" y="216"/>
                  <a:pt x="2371" y="250"/>
                  <a:pt x="2371" y="263"/>
                </a:cubicBezTo>
                <a:cubicBezTo>
                  <a:pt x="2360" y="245"/>
                  <a:pt x="2354" y="223"/>
                  <a:pt x="2345" y="204"/>
                </a:cubicBezTo>
                <a:cubicBezTo>
                  <a:pt x="2343" y="202"/>
                  <a:pt x="2337" y="206"/>
                  <a:pt x="2336" y="209"/>
                </a:cubicBezTo>
                <a:cubicBezTo>
                  <a:pt x="2334" y="206"/>
                  <a:pt x="2340" y="200"/>
                  <a:pt x="2343" y="197"/>
                </a:cubicBezTo>
                <a:cubicBezTo>
                  <a:pt x="2342" y="194"/>
                  <a:pt x="2339" y="192"/>
                  <a:pt x="2339" y="188"/>
                </a:cubicBezTo>
                <a:cubicBezTo>
                  <a:pt x="2333" y="188"/>
                  <a:pt x="2331" y="192"/>
                  <a:pt x="2324" y="193"/>
                </a:cubicBezTo>
                <a:cubicBezTo>
                  <a:pt x="2328" y="189"/>
                  <a:pt x="2331" y="185"/>
                  <a:pt x="2336" y="182"/>
                </a:cubicBezTo>
                <a:cubicBezTo>
                  <a:pt x="2335" y="179"/>
                  <a:pt x="2333" y="177"/>
                  <a:pt x="2333" y="173"/>
                </a:cubicBezTo>
                <a:cubicBezTo>
                  <a:pt x="2324" y="182"/>
                  <a:pt x="2320" y="194"/>
                  <a:pt x="2313" y="205"/>
                </a:cubicBezTo>
                <a:cubicBezTo>
                  <a:pt x="2311" y="197"/>
                  <a:pt x="2311" y="187"/>
                  <a:pt x="2311" y="178"/>
                </a:cubicBezTo>
                <a:cubicBezTo>
                  <a:pt x="2310" y="175"/>
                  <a:pt x="2309" y="181"/>
                  <a:pt x="2305" y="179"/>
                </a:cubicBezTo>
                <a:cubicBezTo>
                  <a:pt x="2306" y="177"/>
                  <a:pt x="2303" y="177"/>
                  <a:pt x="2304" y="174"/>
                </a:cubicBezTo>
                <a:cubicBezTo>
                  <a:pt x="2300" y="174"/>
                  <a:pt x="2299" y="176"/>
                  <a:pt x="2297" y="178"/>
                </a:cubicBezTo>
                <a:cubicBezTo>
                  <a:pt x="2292" y="175"/>
                  <a:pt x="2291" y="170"/>
                  <a:pt x="2284" y="168"/>
                </a:cubicBezTo>
                <a:cubicBezTo>
                  <a:pt x="2280" y="174"/>
                  <a:pt x="2285" y="180"/>
                  <a:pt x="2283" y="187"/>
                </a:cubicBezTo>
                <a:cubicBezTo>
                  <a:pt x="2274" y="180"/>
                  <a:pt x="2268" y="178"/>
                  <a:pt x="2258" y="174"/>
                </a:cubicBezTo>
                <a:cubicBezTo>
                  <a:pt x="2253" y="176"/>
                  <a:pt x="2256" y="180"/>
                  <a:pt x="2255" y="185"/>
                </a:cubicBezTo>
                <a:cubicBezTo>
                  <a:pt x="2252" y="185"/>
                  <a:pt x="2253" y="183"/>
                  <a:pt x="2250" y="183"/>
                </a:cubicBezTo>
                <a:cubicBezTo>
                  <a:pt x="2249" y="188"/>
                  <a:pt x="2243" y="189"/>
                  <a:pt x="2242" y="194"/>
                </a:cubicBezTo>
                <a:cubicBezTo>
                  <a:pt x="2239" y="192"/>
                  <a:pt x="2238" y="187"/>
                  <a:pt x="2237" y="183"/>
                </a:cubicBezTo>
                <a:cubicBezTo>
                  <a:pt x="2233" y="183"/>
                  <a:pt x="2235" y="188"/>
                  <a:pt x="2230" y="187"/>
                </a:cubicBezTo>
                <a:cubicBezTo>
                  <a:pt x="2230" y="186"/>
                  <a:pt x="2230" y="185"/>
                  <a:pt x="2230" y="184"/>
                </a:cubicBezTo>
                <a:cubicBezTo>
                  <a:pt x="2211" y="190"/>
                  <a:pt x="2207" y="208"/>
                  <a:pt x="2196" y="218"/>
                </a:cubicBezTo>
                <a:cubicBezTo>
                  <a:pt x="2198" y="202"/>
                  <a:pt x="2187" y="195"/>
                  <a:pt x="2173" y="192"/>
                </a:cubicBezTo>
                <a:cubicBezTo>
                  <a:pt x="2167" y="193"/>
                  <a:pt x="2164" y="196"/>
                  <a:pt x="2160" y="199"/>
                </a:cubicBezTo>
                <a:cubicBezTo>
                  <a:pt x="2155" y="229"/>
                  <a:pt x="2151" y="260"/>
                  <a:pt x="2146" y="290"/>
                </a:cubicBezTo>
                <a:cubicBezTo>
                  <a:pt x="2141" y="267"/>
                  <a:pt x="2137" y="244"/>
                  <a:pt x="2134" y="219"/>
                </a:cubicBezTo>
                <a:cubicBezTo>
                  <a:pt x="2130" y="216"/>
                  <a:pt x="2130" y="222"/>
                  <a:pt x="2126" y="221"/>
                </a:cubicBezTo>
                <a:cubicBezTo>
                  <a:pt x="2128" y="217"/>
                  <a:pt x="2132" y="215"/>
                  <a:pt x="2131" y="210"/>
                </a:cubicBezTo>
                <a:cubicBezTo>
                  <a:pt x="2114" y="215"/>
                  <a:pt x="2105" y="237"/>
                  <a:pt x="2098" y="254"/>
                </a:cubicBezTo>
                <a:cubicBezTo>
                  <a:pt x="2099" y="247"/>
                  <a:pt x="2098" y="228"/>
                  <a:pt x="2101" y="219"/>
                </a:cubicBezTo>
                <a:cubicBezTo>
                  <a:pt x="2093" y="214"/>
                  <a:pt x="2083" y="212"/>
                  <a:pt x="2074" y="208"/>
                </a:cubicBezTo>
                <a:cubicBezTo>
                  <a:pt x="2070" y="210"/>
                  <a:pt x="2075" y="213"/>
                  <a:pt x="2074" y="216"/>
                </a:cubicBezTo>
                <a:cubicBezTo>
                  <a:pt x="2073" y="215"/>
                  <a:pt x="2072" y="214"/>
                  <a:pt x="2072" y="213"/>
                </a:cubicBezTo>
                <a:cubicBezTo>
                  <a:pt x="2054" y="220"/>
                  <a:pt x="2049" y="238"/>
                  <a:pt x="2039" y="251"/>
                </a:cubicBezTo>
                <a:cubicBezTo>
                  <a:pt x="2036" y="249"/>
                  <a:pt x="2041" y="244"/>
                  <a:pt x="2039" y="239"/>
                </a:cubicBezTo>
                <a:cubicBezTo>
                  <a:pt x="2036" y="239"/>
                  <a:pt x="2031" y="246"/>
                  <a:pt x="2027" y="249"/>
                </a:cubicBezTo>
                <a:cubicBezTo>
                  <a:pt x="2031" y="234"/>
                  <a:pt x="2046" y="220"/>
                  <a:pt x="2046" y="198"/>
                </a:cubicBezTo>
                <a:cubicBezTo>
                  <a:pt x="2039" y="198"/>
                  <a:pt x="2034" y="206"/>
                  <a:pt x="2027" y="209"/>
                </a:cubicBezTo>
                <a:cubicBezTo>
                  <a:pt x="2024" y="236"/>
                  <a:pt x="2018" y="261"/>
                  <a:pt x="2016" y="289"/>
                </a:cubicBezTo>
                <a:cubicBezTo>
                  <a:pt x="2010" y="282"/>
                  <a:pt x="2014" y="269"/>
                  <a:pt x="2006" y="264"/>
                </a:cubicBezTo>
                <a:cubicBezTo>
                  <a:pt x="2005" y="274"/>
                  <a:pt x="2006" y="292"/>
                  <a:pt x="2008" y="304"/>
                </a:cubicBezTo>
                <a:cubicBezTo>
                  <a:pt x="1998" y="284"/>
                  <a:pt x="1991" y="263"/>
                  <a:pt x="1983" y="241"/>
                </a:cubicBezTo>
                <a:cubicBezTo>
                  <a:pt x="1976" y="243"/>
                  <a:pt x="1969" y="251"/>
                  <a:pt x="1966" y="253"/>
                </a:cubicBezTo>
                <a:cubicBezTo>
                  <a:pt x="1960" y="255"/>
                  <a:pt x="1968" y="250"/>
                  <a:pt x="1966" y="246"/>
                </a:cubicBezTo>
                <a:cubicBezTo>
                  <a:pt x="1958" y="250"/>
                  <a:pt x="1951" y="255"/>
                  <a:pt x="1944" y="260"/>
                </a:cubicBezTo>
                <a:cubicBezTo>
                  <a:pt x="1946" y="249"/>
                  <a:pt x="1971" y="240"/>
                  <a:pt x="1968" y="224"/>
                </a:cubicBezTo>
                <a:cubicBezTo>
                  <a:pt x="1967" y="218"/>
                  <a:pt x="1960" y="216"/>
                  <a:pt x="1955" y="210"/>
                </a:cubicBezTo>
                <a:cubicBezTo>
                  <a:pt x="1953" y="213"/>
                  <a:pt x="1952" y="217"/>
                  <a:pt x="1951" y="220"/>
                </a:cubicBezTo>
                <a:cubicBezTo>
                  <a:pt x="1950" y="219"/>
                  <a:pt x="1947" y="215"/>
                  <a:pt x="1947" y="220"/>
                </a:cubicBezTo>
                <a:cubicBezTo>
                  <a:pt x="1944" y="214"/>
                  <a:pt x="1945" y="205"/>
                  <a:pt x="1944" y="198"/>
                </a:cubicBezTo>
                <a:cubicBezTo>
                  <a:pt x="1940" y="208"/>
                  <a:pt x="1943" y="222"/>
                  <a:pt x="1943" y="232"/>
                </a:cubicBezTo>
                <a:cubicBezTo>
                  <a:pt x="1930" y="223"/>
                  <a:pt x="1924" y="203"/>
                  <a:pt x="1912" y="197"/>
                </a:cubicBezTo>
                <a:cubicBezTo>
                  <a:pt x="1910" y="190"/>
                  <a:pt x="1906" y="185"/>
                  <a:pt x="1902" y="180"/>
                </a:cubicBezTo>
                <a:cubicBezTo>
                  <a:pt x="1884" y="197"/>
                  <a:pt x="1867" y="215"/>
                  <a:pt x="1850" y="233"/>
                </a:cubicBezTo>
                <a:cubicBezTo>
                  <a:pt x="1850" y="225"/>
                  <a:pt x="1857" y="213"/>
                  <a:pt x="1860" y="203"/>
                </a:cubicBezTo>
                <a:cubicBezTo>
                  <a:pt x="1859" y="200"/>
                  <a:pt x="1857" y="205"/>
                  <a:pt x="1856" y="206"/>
                </a:cubicBezTo>
                <a:cubicBezTo>
                  <a:pt x="1853" y="206"/>
                  <a:pt x="1856" y="201"/>
                  <a:pt x="1855" y="199"/>
                </a:cubicBezTo>
                <a:cubicBezTo>
                  <a:pt x="1843" y="205"/>
                  <a:pt x="1834" y="212"/>
                  <a:pt x="1824" y="219"/>
                </a:cubicBezTo>
                <a:cubicBezTo>
                  <a:pt x="1827" y="212"/>
                  <a:pt x="1836" y="200"/>
                  <a:pt x="1842" y="192"/>
                </a:cubicBezTo>
                <a:cubicBezTo>
                  <a:pt x="1835" y="196"/>
                  <a:pt x="1824" y="196"/>
                  <a:pt x="1822" y="203"/>
                </a:cubicBezTo>
                <a:cubicBezTo>
                  <a:pt x="1819" y="199"/>
                  <a:pt x="1815" y="203"/>
                  <a:pt x="1811" y="203"/>
                </a:cubicBezTo>
                <a:cubicBezTo>
                  <a:pt x="1812" y="200"/>
                  <a:pt x="1821" y="198"/>
                  <a:pt x="1817" y="194"/>
                </a:cubicBezTo>
                <a:cubicBezTo>
                  <a:pt x="1815" y="191"/>
                  <a:pt x="1814" y="198"/>
                  <a:pt x="1810" y="197"/>
                </a:cubicBezTo>
                <a:cubicBezTo>
                  <a:pt x="1810" y="196"/>
                  <a:pt x="1810" y="195"/>
                  <a:pt x="1810" y="194"/>
                </a:cubicBezTo>
                <a:cubicBezTo>
                  <a:pt x="1793" y="199"/>
                  <a:pt x="1787" y="213"/>
                  <a:pt x="1777" y="227"/>
                </a:cubicBezTo>
                <a:cubicBezTo>
                  <a:pt x="1772" y="218"/>
                  <a:pt x="1775" y="204"/>
                  <a:pt x="1774" y="193"/>
                </a:cubicBezTo>
                <a:cubicBezTo>
                  <a:pt x="1770" y="194"/>
                  <a:pt x="1765" y="195"/>
                  <a:pt x="1762" y="197"/>
                </a:cubicBezTo>
                <a:cubicBezTo>
                  <a:pt x="1757" y="197"/>
                  <a:pt x="1765" y="193"/>
                  <a:pt x="1761" y="194"/>
                </a:cubicBezTo>
                <a:cubicBezTo>
                  <a:pt x="1756" y="197"/>
                  <a:pt x="1766" y="204"/>
                  <a:pt x="1770" y="207"/>
                </a:cubicBezTo>
                <a:cubicBezTo>
                  <a:pt x="1765" y="209"/>
                  <a:pt x="1756" y="203"/>
                  <a:pt x="1751" y="201"/>
                </a:cubicBezTo>
                <a:cubicBezTo>
                  <a:pt x="1735" y="210"/>
                  <a:pt x="1722" y="221"/>
                  <a:pt x="1707" y="230"/>
                </a:cubicBezTo>
                <a:cubicBezTo>
                  <a:pt x="1706" y="227"/>
                  <a:pt x="1712" y="221"/>
                  <a:pt x="1714" y="216"/>
                </a:cubicBezTo>
                <a:cubicBezTo>
                  <a:pt x="1703" y="223"/>
                  <a:pt x="1694" y="231"/>
                  <a:pt x="1685" y="239"/>
                </a:cubicBezTo>
                <a:cubicBezTo>
                  <a:pt x="1686" y="231"/>
                  <a:pt x="1696" y="220"/>
                  <a:pt x="1701" y="210"/>
                </a:cubicBezTo>
                <a:cubicBezTo>
                  <a:pt x="1696" y="200"/>
                  <a:pt x="1684" y="203"/>
                  <a:pt x="1681" y="196"/>
                </a:cubicBezTo>
                <a:cubicBezTo>
                  <a:pt x="1673" y="199"/>
                  <a:pt x="1674" y="210"/>
                  <a:pt x="1671" y="220"/>
                </a:cubicBezTo>
                <a:cubicBezTo>
                  <a:pt x="1668" y="218"/>
                  <a:pt x="1667" y="215"/>
                  <a:pt x="1666" y="211"/>
                </a:cubicBezTo>
                <a:cubicBezTo>
                  <a:pt x="1663" y="210"/>
                  <a:pt x="1661" y="216"/>
                  <a:pt x="1661" y="211"/>
                </a:cubicBezTo>
                <a:cubicBezTo>
                  <a:pt x="1666" y="227"/>
                  <a:pt x="1682" y="245"/>
                  <a:pt x="1692" y="261"/>
                </a:cubicBezTo>
                <a:cubicBezTo>
                  <a:pt x="1683" y="258"/>
                  <a:pt x="1673" y="246"/>
                  <a:pt x="1663" y="240"/>
                </a:cubicBezTo>
                <a:cubicBezTo>
                  <a:pt x="1660" y="262"/>
                  <a:pt x="1665" y="288"/>
                  <a:pt x="1664" y="312"/>
                </a:cubicBezTo>
                <a:cubicBezTo>
                  <a:pt x="1654" y="287"/>
                  <a:pt x="1644" y="261"/>
                  <a:pt x="1635" y="235"/>
                </a:cubicBezTo>
                <a:cubicBezTo>
                  <a:pt x="1626" y="241"/>
                  <a:pt x="1622" y="252"/>
                  <a:pt x="1616" y="260"/>
                </a:cubicBezTo>
                <a:cubicBezTo>
                  <a:pt x="1613" y="258"/>
                  <a:pt x="1618" y="252"/>
                  <a:pt x="1616" y="248"/>
                </a:cubicBezTo>
                <a:cubicBezTo>
                  <a:pt x="1612" y="252"/>
                  <a:pt x="1605" y="254"/>
                  <a:pt x="1602" y="260"/>
                </a:cubicBezTo>
                <a:cubicBezTo>
                  <a:pt x="1604" y="244"/>
                  <a:pt x="1627" y="227"/>
                  <a:pt x="1620" y="208"/>
                </a:cubicBezTo>
                <a:cubicBezTo>
                  <a:pt x="1612" y="210"/>
                  <a:pt x="1611" y="219"/>
                  <a:pt x="1607" y="226"/>
                </a:cubicBezTo>
                <a:cubicBezTo>
                  <a:pt x="1606" y="226"/>
                  <a:pt x="1604" y="220"/>
                  <a:pt x="1604" y="225"/>
                </a:cubicBezTo>
                <a:cubicBezTo>
                  <a:pt x="1602" y="225"/>
                  <a:pt x="1602" y="222"/>
                  <a:pt x="1602" y="221"/>
                </a:cubicBezTo>
                <a:cubicBezTo>
                  <a:pt x="1583" y="231"/>
                  <a:pt x="1560" y="248"/>
                  <a:pt x="1541" y="263"/>
                </a:cubicBezTo>
                <a:cubicBezTo>
                  <a:pt x="1539" y="259"/>
                  <a:pt x="1548" y="255"/>
                  <a:pt x="1550" y="250"/>
                </a:cubicBezTo>
                <a:cubicBezTo>
                  <a:pt x="1539" y="256"/>
                  <a:pt x="1529" y="262"/>
                  <a:pt x="1520" y="269"/>
                </a:cubicBezTo>
                <a:cubicBezTo>
                  <a:pt x="1530" y="254"/>
                  <a:pt x="1549" y="238"/>
                  <a:pt x="1562" y="223"/>
                </a:cubicBezTo>
                <a:cubicBezTo>
                  <a:pt x="1564" y="211"/>
                  <a:pt x="1561" y="202"/>
                  <a:pt x="1561" y="190"/>
                </a:cubicBezTo>
                <a:cubicBezTo>
                  <a:pt x="1545" y="206"/>
                  <a:pt x="1530" y="223"/>
                  <a:pt x="1516" y="240"/>
                </a:cubicBezTo>
                <a:cubicBezTo>
                  <a:pt x="1516" y="229"/>
                  <a:pt x="1524" y="214"/>
                  <a:pt x="1529" y="202"/>
                </a:cubicBezTo>
                <a:cubicBezTo>
                  <a:pt x="1525" y="197"/>
                  <a:pt x="1518" y="199"/>
                  <a:pt x="1512" y="201"/>
                </a:cubicBezTo>
                <a:cubicBezTo>
                  <a:pt x="1515" y="205"/>
                  <a:pt x="1517" y="209"/>
                  <a:pt x="1522" y="212"/>
                </a:cubicBezTo>
                <a:cubicBezTo>
                  <a:pt x="1516" y="213"/>
                  <a:pt x="1509" y="207"/>
                  <a:pt x="1502" y="205"/>
                </a:cubicBezTo>
                <a:cubicBezTo>
                  <a:pt x="1503" y="242"/>
                  <a:pt x="1506" y="277"/>
                  <a:pt x="1507" y="314"/>
                </a:cubicBezTo>
                <a:cubicBezTo>
                  <a:pt x="1492" y="281"/>
                  <a:pt x="1481" y="246"/>
                  <a:pt x="1466" y="214"/>
                </a:cubicBezTo>
                <a:cubicBezTo>
                  <a:pt x="1464" y="214"/>
                  <a:pt x="1467" y="219"/>
                  <a:pt x="1469" y="220"/>
                </a:cubicBezTo>
                <a:cubicBezTo>
                  <a:pt x="1464" y="223"/>
                  <a:pt x="1461" y="213"/>
                  <a:pt x="1455" y="217"/>
                </a:cubicBezTo>
                <a:cubicBezTo>
                  <a:pt x="1452" y="220"/>
                  <a:pt x="1451" y="224"/>
                  <a:pt x="1450" y="228"/>
                </a:cubicBezTo>
                <a:cubicBezTo>
                  <a:pt x="1448" y="228"/>
                  <a:pt x="1445" y="226"/>
                  <a:pt x="1446" y="229"/>
                </a:cubicBezTo>
                <a:cubicBezTo>
                  <a:pt x="1443" y="228"/>
                  <a:pt x="1445" y="223"/>
                  <a:pt x="1445" y="221"/>
                </a:cubicBezTo>
                <a:cubicBezTo>
                  <a:pt x="1436" y="221"/>
                  <a:pt x="1432" y="225"/>
                  <a:pt x="1425" y="226"/>
                </a:cubicBezTo>
                <a:cubicBezTo>
                  <a:pt x="1430" y="221"/>
                  <a:pt x="1437" y="218"/>
                  <a:pt x="1444" y="214"/>
                </a:cubicBezTo>
                <a:cubicBezTo>
                  <a:pt x="1443" y="211"/>
                  <a:pt x="1442" y="209"/>
                  <a:pt x="1441" y="206"/>
                </a:cubicBezTo>
                <a:cubicBezTo>
                  <a:pt x="1438" y="205"/>
                  <a:pt x="1435" y="205"/>
                  <a:pt x="1433" y="201"/>
                </a:cubicBezTo>
                <a:cubicBezTo>
                  <a:pt x="1425" y="204"/>
                  <a:pt x="1426" y="215"/>
                  <a:pt x="1423" y="224"/>
                </a:cubicBezTo>
                <a:cubicBezTo>
                  <a:pt x="1419" y="222"/>
                  <a:pt x="1420" y="217"/>
                  <a:pt x="1417" y="214"/>
                </a:cubicBezTo>
                <a:cubicBezTo>
                  <a:pt x="1398" y="221"/>
                  <a:pt x="1380" y="245"/>
                  <a:pt x="1368" y="265"/>
                </a:cubicBezTo>
                <a:cubicBezTo>
                  <a:pt x="1365" y="262"/>
                  <a:pt x="1370" y="258"/>
                  <a:pt x="1368" y="253"/>
                </a:cubicBezTo>
                <a:cubicBezTo>
                  <a:pt x="1364" y="252"/>
                  <a:pt x="1359" y="260"/>
                  <a:pt x="1354" y="263"/>
                </a:cubicBezTo>
                <a:cubicBezTo>
                  <a:pt x="1358" y="248"/>
                  <a:pt x="1375" y="234"/>
                  <a:pt x="1375" y="212"/>
                </a:cubicBezTo>
                <a:cubicBezTo>
                  <a:pt x="1347" y="226"/>
                  <a:pt x="1319" y="250"/>
                  <a:pt x="1292" y="268"/>
                </a:cubicBezTo>
                <a:cubicBezTo>
                  <a:pt x="1291" y="266"/>
                  <a:pt x="1298" y="260"/>
                  <a:pt x="1300" y="257"/>
                </a:cubicBezTo>
                <a:cubicBezTo>
                  <a:pt x="1293" y="259"/>
                  <a:pt x="1281" y="268"/>
                  <a:pt x="1273" y="273"/>
                </a:cubicBezTo>
                <a:cubicBezTo>
                  <a:pt x="1295" y="246"/>
                  <a:pt x="1326" y="218"/>
                  <a:pt x="1352" y="190"/>
                </a:cubicBezTo>
                <a:cubicBezTo>
                  <a:pt x="1352" y="187"/>
                  <a:pt x="1347" y="188"/>
                  <a:pt x="1348" y="184"/>
                </a:cubicBezTo>
                <a:cubicBezTo>
                  <a:pt x="1341" y="187"/>
                  <a:pt x="1336" y="191"/>
                  <a:pt x="1330" y="195"/>
                </a:cubicBezTo>
                <a:cubicBezTo>
                  <a:pt x="1329" y="191"/>
                  <a:pt x="1337" y="183"/>
                  <a:pt x="1339" y="177"/>
                </a:cubicBezTo>
                <a:cubicBezTo>
                  <a:pt x="1312" y="195"/>
                  <a:pt x="1312" y="195"/>
                  <a:pt x="1312" y="195"/>
                </a:cubicBezTo>
                <a:cubicBezTo>
                  <a:pt x="1301" y="193"/>
                  <a:pt x="1300" y="199"/>
                  <a:pt x="1294" y="202"/>
                </a:cubicBezTo>
                <a:cubicBezTo>
                  <a:pt x="1295" y="203"/>
                  <a:pt x="1296" y="205"/>
                  <a:pt x="1299" y="205"/>
                </a:cubicBezTo>
                <a:cubicBezTo>
                  <a:pt x="1285" y="205"/>
                  <a:pt x="1278" y="219"/>
                  <a:pt x="1268" y="226"/>
                </a:cubicBezTo>
                <a:cubicBezTo>
                  <a:pt x="1268" y="218"/>
                  <a:pt x="1276" y="209"/>
                  <a:pt x="1278" y="199"/>
                </a:cubicBezTo>
                <a:cubicBezTo>
                  <a:pt x="1260" y="191"/>
                  <a:pt x="1240" y="185"/>
                  <a:pt x="1221" y="178"/>
                </a:cubicBezTo>
                <a:cubicBezTo>
                  <a:pt x="1224" y="186"/>
                  <a:pt x="1231" y="192"/>
                  <a:pt x="1234" y="200"/>
                </a:cubicBezTo>
                <a:cubicBezTo>
                  <a:pt x="1233" y="200"/>
                  <a:pt x="1231" y="199"/>
                  <a:pt x="1229" y="198"/>
                </a:cubicBezTo>
                <a:cubicBezTo>
                  <a:pt x="1239" y="222"/>
                  <a:pt x="1251" y="243"/>
                  <a:pt x="1261" y="266"/>
                </a:cubicBezTo>
                <a:cubicBezTo>
                  <a:pt x="1235" y="239"/>
                  <a:pt x="1211" y="211"/>
                  <a:pt x="1185" y="185"/>
                </a:cubicBezTo>
                <a:cubicBezTo>
                  <a:pt x="1183" y="194"/>
                  <a:pt x="1190" y="196"/>
                  <a:pt x="1192" y="203"/>
                </a:cubicBezTo>
                <a:cubicBezTo>
                  <a:pt x="1187" y="203"/>
                  <a:pt x="1189" y="199"/>
                  <a:pt x="1184" y="199"/>
                </a:cubicBezTo>
                <a:cubicBezTo>
                  <a:pt x="1193" y="220"/>
                  <a:pt x="1203" y="240"/>
                  <a:pt x="1213" y="261"/>
                </a:cubicBezTo>
                <a:cubicBezTo>
                  <a:pt x="1187" y="237"/>
                  <a:pt x="1166" y="210"/>
                  <a:pt x="1141" y="186"/>
                </a:cubicBezTo>
                <a:cubicBezTo>
                  <a:pt x="1140" y="199"/>
                  <a:pt x="1141" y="211"/>
                  <a:pt x="1141" y="223"/>
                </a:cubicBezTo>
                <a:cubicBezTo>
                  <a:pt x="1133" y="214"/>
                  <a:pt x="1127" y="205"/>
                  <a:pt x="1121" y="196"/>
                </a:cubicBezTo>
                <a:cubicBezTo>
                  <a:pt x="1121" y="227"/>
                  <a:pt x="1124" y="264"/>
                  <a:pt x="1125" y="298"/>
                </a:cubicBezTo>
                <a:cubicBezTo>
                  <a:pt x="1115" y="272"/>
                  <a:pt x="1104" y="247"/>
                  <a:pt x="1095" y="220"/>
                </a:cubicBezTo>
                <a:cubicBezTo>
                  <a:pt x="1094" y="220"/>
                  <a:pt x="1092" y="220"/>
                  <a:pt x="1092" y="222"/>
                </a:cubicBezTo>
                <a:cubicBezTo>
                  <a:pt x="1093" y="213"/>
                  <a:pt x="1087" y="204"/>
                  <a:pt x="1085" y="195"/>
                </a:cubicBezTo>
                <a:cubicBezTo>
                  <a:pt x="1078" y="200"/>
                  <a:pt x="1068" y="202"/>
                  <a:pt x="1067" y="212"/>
                </a:cubicBezTo>
                <a:cubicBezTo>
                  <a:pt x="1068" y="208"/>
                  <a:pt x="1060" y="210"/>
                  <a:pt x="1062" y="209"/>
                </a:cubicBezTo>
                <a:cubicBezTo>
                  <a:pt x="1049" y="216"/>
                  <a:pt x="1058" y="250"/>
                  <a:pt x="1058" y="263"/>
                </a:cubicBezTo>
                <a:cubicBezTo>
                  <a:pt x="1047" y="245"/>
                  <a:pt x="1041" y="223"/>
                  <a:pt x="1032" y="204"/>
                </a:cubicBezTo>
                <a:cubicBezTo>
                  <a:pt x="1030" y="202"/>
                  <a:pt x="1024" y="206"/>
                  <a:pt x="1022" y="209"/>
                </a:cubicBezTo>
                <a:cubicBezTo>
                  <a:pt x="1021" y="206"/>
                  <a:pt x="1027" y="200"/>
                  <a:pt x="1029" y="197"/>
                </a:cubicBezTo>
                <a:cubicBezTo>
                  <a:pt x="1028" y="194"/>
                  <a:pt x="1025" y="192"/>
                  <a:pt x="1026" y="188"/>
                </a:cubicBezTo>
                <a:cubicBezTo>
                  <a:pt x="1019" y="188"/>
                  <a:pt x="1017" y="192"/>
                  <a:pt x="1011" y="193"/>
                </a:cubicBezTo>
                <a:cubicBezTo>
                  <a:pt x="1015" y="189"/>
                  <a:pt x="1018" y="185"/>
                  <a:pt x="1023" y="182"/>
                </a:cubicBezTo>
                <a:cubicBezTo>
                  <a:pt x="1022" y="179"/>
                  <a:pt x="1019" y="177"/>
                  <a:pt x="1019" y="173"/>
                </a:cubicBezTo>
                <a:cubicBezTo>
                  <a:pt x="1011" y="182"/>
                  <a:pt x="1006" y="194"/>
                  <a:pt x="1000" y="205"/>
                </a:cubicBezTo>
                <a:cubicBezTo>
                  <a:pt x="998" y="197"/>
                  <a:pt x="998" y="187"/>
                  <a:pt x="998" y="178"/>
                </a:cubicBezTo>
                <a:cubicBezTo>
                  <a:pt x="996" y="175"/>
                  <a:pt x="995" y="181"/>
                  <a:pt x="991" y="179"/>
                </a:cubicBezTo>
                <a:cubicBezTo>
                  <a:pt x="993" y="177"/>
                  <a:pt x="990" y="177"/>
                  <a:pt x="990" y="174"/>
                </a:cubicBezTo>
                <a:cubicBezTo>
                  <a:pt x="986" y="174"/>
                  <a:pt x="985" y="176"/>
                  <a:pt x="983" y="178"/>
                </a:cubicBezTo>
                <a:cubicBezTo>
                  <a:pt x="979" y="175"/>
                  <a:pt x="977" y="170"/>
                  <a:pt x="970" y="168"/>
                </a:cubicBezTo>
                <a:cubicBezTo>
                  <a:pt x="966" y="174"/>
                  <a:pt x="972" y="180"/>
                  <a:pt x="970" y="187"/>
                </a:cubicBezTo>
                <a:cubicBezTo>
                  <a:pt x="960" y="180"/>
                  <a:pt x="955" y="178"/>
                  <a:pt x="945" y="174"/>
                </a:cubicBezTo>
                <a:cubicBezTo>
                  <a:pt x="939" y="176"/>
                  <a:pt x="943" y="180"/>
                  <a:pt x="942" y="185"/>
                </a:cubicBezTo>
                <a:cubicBezTo>
                  <a:pt x="938" y="185"/>
                  <a:pt x="940" y="183"/>
                  <a:pt x="937" y="183"/>
                </a:cubicBezTo>
                <a:cubicBezTo>
                  <a:pt x="936" y="188"/>
                  <a:pt x="930" y="189"/>
                  <a:pt x="929" y="194"/>
                </a:cubicBezTo>
                <a:cubicBezTo>
                  <a:pt x="925" y="192"/>
                  <a:pt x="925" y="187"/>
                  <a:pt x="924" y="183"/>
                </a:cubicBezTo>
                <a:cubicBezTo>
                  <a:pt x="920" y="183"/>
                  <a:pt x="922" y="188"/>
                  <a:pt x="917" y="187"/>
                </a:cubicBezTo>
                <a:cubicBezTo>
                  <a:pt x="917" y="186"/>
                  <a:pt x="917" y="185"/>
                  <a:pt x="917" y="184"/>
                </a:cubicBezTo>
                <a:cubicBezTo>
                  <a:pt x="897" y="190"/>
                  <a:pt x="894" y="208"/>
                  <a:pt x="883" y="218"/>
                </a:cubicBezTo>
                <a:cubicBezTo>
                  <a:pt x="885" y="202"/>
                  <a:pt x="874" y="195"/>
                  <a:pt x="860" y="192"/>
                </a:cubicBezTo>
                <a:cubicBezTo>
                  <a:pt x="854" y="193"/>
                  <a:pt x="851" y="196"/>
                  <a:pt x="846" y="199"/>
                </a:cubicBezTo>
                <a:cubicBezTo>
                  <a:pt x="842" y="229"/>
                  <a:pt x="838" y="260"/>
                  <a:pt x="833" y="290"/>
                </a:cubicBezTo>
                <a:cubicBezTo>
                  <a:pt x="828" y="267"/>
                  <a:pt x="824" y="244"/>
                  <a:pt x="820" y="219"/>
                </a:cubicBezTo>
                <a:cubicBezTo>
                  <a:pt x="817" y="216"/>
                  <a:pt x="817" y="222"/>
                  <a:pt x="812" y="221"/>
                </a:cubicBezTo>
                <a:cubicBezTo>
                  <a:pt x="814" y="217"/>
                  <a:pt x="818" y="215"/>
                  <a:pt x="818" y="210"/>
                </a:cubicBezTo>
                <a:cubicBezTo>
                  <a:pt x="801" y="215"/>
                  <a:pt x="792" y="237"/>
                  <a:pt x="785" y="254"/>
                </a:cubicBezTo>
                <a:cubicBezTo>
                  <a:pt x="786" y="247"/>
                  <a:pt x="784" y="228"/>
                  <a:pt x="787" y="219"/>
                </a:cubicBezTo>
                <a:cubicBezTo>
                  <a:pt x="780" y="214"/>
                  <a:pt x="770" y="212"/>
                  <a:pt x="761" y="208"/>
                </a:cubicBezTo>
                <a:cubicBezTo>
                  <a:pt x="757" y="210"/>
                  <a:pt x="762" y="213"/>
                  <a:pt x="761" y="216"/>
                </a:cubicBezTo>
                <a:cubicBezTo>
                  <a:pt x="759" y="215"/>
                  <a:pt x="758" y="214"/>
                  <a:pt x="758" y="213"/>
                </a:cubicBezTo>
                <a:cubicBezTo>
                  <a:pt x="741" y="220"/>
                  <a:pt x="736" y="238"/>
                  <a:pt x="725" y="251"/>
                </a:cubicBezTo>
                <a:cubicBezTo>
                  <a:pt x="722" y="249"/>
                  <a:pt x="727" y="244"/>
                  <a:pt x="726" y="239"/>
                </a:cubicBezTo>
                <a:cubicBezTo>
                  <a:pt x="722" y="239"/>
                  <a:pt x="717" y="246"/>
                  <a:pt x="713" y="249"/>
                </a:cubicBezTo>
                <a:cubicBezTo>
                  <a:pt x="717" y="234"/>
                  <a:pt x="733" y="220"/>
                  <a:pt x="732" y="198"/>
                </a:cubicBezTo>
                <a:cubicBezTo>
                  <a:pt x="726" y="198"/>
                  <a:pt x="720" y="206"/>
                  <a:pt x="713" y="209"/>
                </a:cubicBezTo>
                <a:cubicBezTo>
                  <a:pt x="711" y="236"/>
                  <a:pt x="705" y="261"/>
                  <a:pt x="703" y="289"/>
                </a:cubicBezTo>
                <a:cubicBezTo>
                  <a:pt x="697" y="282"/>
                  <a:pt x="700" y="269"/>
                  <a:pt x="693" y="264"/>
                </a:cubicBezTo>
                <a:cubicBezTo>
                  <a:pt x="692" y="274"/>
                  <a:pt x="693" y="292"/>
                  <a:pt x="694" y="304"/>
                </a:cubicBezTo>
                <a:cubicBezTo>
                  <a:pt x="685" y="284"/>
                  <a:pt x="677" y="263"/>
                  <a:pt x="670" y="241"/>
                </a:cubicBezTo>
                <a:cubicBezTo>
                  <a:pt x="663" y="243"/>
                  <a:pt x="656" y="251"/>
                  <a:pt x="652" y="253"/>
                </a:cubicBezTo>
                <a:cubicBezTo>
                  <a:pt x="647" y="255"/>
                  <a:pt x="654" y="250"/>
                  <a:pt x="653" y="246"/>
                </a:cubicBezTo>
                <a:cubicBezTo>
                  <a:pt x="644" y="250"/>
                  <a:pt x="638" y="255"/>
                  <a:pt x="631" y="260"/>
                </a:cubicBezTo>
                <a:cubicBezTo>
                  <a:pt x="633" y="249"/>
                  <a:pt x="658" y="240"/>
                  <a:pt x="655" y="224"/>
                </a:cubicBezTo>
                <a:cubicBezTo>
                  <a:pt x="653" y="218"/>
                  <a:pt x="646" y="216"/>
                  <a:pt x="642" y="210"/>
                </a:cubicBezTo>
                <a:cubicBezTo>
                  <a:pt x="640" y="213"/>
                  <a:pt x="639" y="217"/>
                  <a:pt x="638" y="220"/>
                </a:cubicBezTo>
                <a:cubicBezTo>
                  <a:pt x="637" y="219"/>
                  <a:pt x="633" y="215"/>
                  <a:pt x="634" y="220"/>
                </a:cubicBezTo>
                <a:cubicBezTo>
                  <a:pt x="631" y="214"/>
                  <a:pt x="632" y="205"/>
                  <a:pt x="630" y="198"/>
                </a:cubicBezTo>
                <a:cubicBezTo>
                  <a:pt x="626" y="208"/>
                  <a:pt x="630" y="222"/>
                  <a:pt x="629" y="232"/>
                </a:cubicBezTo>
                <a:cubicBezTo>
                  <a:pt x="617" y="223"/>
                  <a:pt x="611" y="203"/>
                  <a:pt x="599" y="197"/>
                </a:cubicBezTo>
                <a:cubicBezTo>
                  <a:pt x="597" y="190"/>
                  <a:pt x="593" y="185"/>
                  <a:pt x="588" y="180"/>
                </a:cubicBezTo>
                <a:cubicBezTo>
                  <a:pt x="570" y="197"/>
                  <a:pt x="554" y="215"/>
                  <a:pt x="536" y="233"/>
                </a:cubicBezTo>
                <a:cubicBezTo>
                  <a:pt x="536" y="225"/>
                  <a:pt x="544" y="213"/>
                  <a:pt x="547" y="203"/>
                </a:cubicBezTo>
                <a:cubicBezTo>
                  <a:pt x="546" y="200"/>
                  <a:pt x="543" y="205"/>
                  <a:pt x="543" y="206"/>
                </a:cubicBezTo>
                <a:cubicBezTo>
                  <a:pt x="540" y="206"/>
                  <a:pt x="542" y="201"/>
                  <a:pt x="541" y="199"/>
                </a:cubicBezTo>
                <a:cubicBezTo>
                  <a:pt x="530" y="205"/>
                  <a:pt x="521" y="212"/>
                  <a:pt x="510" y="219"/>
                </a:cubicBezTo>
                <a:cubicBezTo>
                  <a:pt x="513" y="212"/>
                  <a:pt x="522" y="200"/>
                  <a:pt x="528" y="192"/>
                </a:cubicBezTo>
                <a:cubicBezTo>
                  <a:pt x="522" y="196"/>
                  <a:pt x="511" y="196"/>
                  <a:pt x="508" y="203"/>
                </a:cubicBezTo>
                <a:cubicBezTo>
                  <a:pt x="506" y="199"/>
                  <a:pt x="502" y="203"/>
                  <a:pt x="498" y="203"/>
                </a:cubicBezTo>
                <a:cubicBezTo>
                  <a:pt x="499" y="200"/>
                  <a:pt x="507" y="198"/>
                  <a:pt x="503" y="194"/>
                </a:cubicBezTo>
                <a:cubicBezTo>
                  <a:pt x="502" y="191"/>
                  <a:pt x="501" y="198"/>
                  <a:pt x="496" y="197"/>
                </a:cubicBezTo>
                <a:cubicBezTo>
                  <a:pt x="497" y="196"/>
                  <a:pt x="497" y="195"/>
                  <a:pt x="497" y="194"/>
                </a:cubicBezTo>
                <a:cubicBezTo>
                  <a:pt x="480" y="199"/>
                  <a:pt x="473" y="213"/>
                  <a:pt x="464" y="227"/>
                </a:cubicBezTo>
                <a:cubicBezTo>
                  <a:pt x="459" y="218"/>
                  <a:pt x="462" y="204"/>
                  <a:pt x="461" y="193"/>
                </a:cubicBezTo>
                <a:cubicBezTo>
                  <a:pt x="457" y="194"/>
                  <a:pt x="452" y="195"/>
                  <a:pt x="449" y="197"/>
                </a:cubicBezTo>
                <a:cubicBezTo>
                  <a:pt x="444" y="197"/>
                  <a:pt x="452" y="193"/>
                  <a:pt x="448" y="194"/>
                </a:cubicBezTo>
                <a:cubicBezTo>
                  <a:pt x="442" y="197"/>
                  <a:pt x="453" y="204"/>
                  <a:pt x="456" y="207"/>
                </a:cubicBezTo>
                <a:cubicBezTo>
                  <a:pt x="451" y="209"/>
                  <a:pt x="443" y="203"/>
                  <a:pt x="438" y="201"/>
                </a:cubicBezTo>
                <a:cubicBezTo>
                  <a:pt x="422" y="210"/>
                  <a:pt x="408" y="221"/>
                  <a:pt x="393" y="230"/>
                </a:cubicBezTo>
                <a:cubicBezTo>
                  <a:pt x="392" y="227"/>
                  <a:pt x="399" y="221"/>
                  <a:pt x="400" y="216"/>
                </a:cubicBezTo>
                <a:cubicBezTo>
                  <a:pt x="390" y="223"/>
                  <a:pt x="381" y="231"/>
                  <a:pt x="372" y="239"/>
                </a:cubicBezTo>
                <a:cubicBezTo>
                  <a:pt x="373" y="231"/>
                  <a:pt x="383" y="220"/>
                  <a:pt x="387" y="210"/>
                </a:cubicBezTo>
                <a:cubicBezTo>
                  <a:pt x="383" y="200"/>
                  <a:pt x="371" y="203"/>
                  <a:pt x="368" y="196"/>
                </a:cubicBezTo>
                <a:cubicBezTo>
                  <a:pt x="360" y="199"/>
                  <a:pt x="361" y="210"/>
                  <a:pt x="358" y="220"/>
                </a:cubicBezTo>
                <a:cubicBezTo>
                  <a:pt x="355" y="218"/>
                  <a:pt x="354" y="215"/>
                  <a:pt x="353" y="211"/>
                </a:cubicBezTo>
                <a:cubicBezTo>
                  <a:pt x="350" y="210"/>
                  <a:pt x="348" y="216"/>
                  <a:pt x="348" y="211"/>
                </a:cubicBezTo>
                <a:cubicBezTo>
                  <a:pt x="353" y="227"/>
                  <a:pt x="369" y="245"/>
                  <a:pt x="379" y="261"/>
                </a:cubicBezTo>
                <a:cubicBezTo>
                  <a:pt x="369" y="258"/>
                  <a:pt x="359" y="246"/>
                  <a:pt x="349" y="240"/>
                </a:cubicBezTo>
                <a:cubicBezTo>
                  <a:pt x="347" y="262"/>
                  <a:pt x="352" y="288"/>
                  <a:pt x="351" y="312"/>
                </a:cubicBezTo>
                <a:cubicBezTo>
                  <a:pt x="340" y="287"/>
                  <a:pt x="331" y="261"/>
                  <a:pt x="322" y="235"/>
                </a:cubicBezTo>
                <a:cubicBezTo>
                  <a:pt x="313" y="241"/>
                  <a:pt x="309" y="252"/>
                  <a:pt x="302" y="260"/>
                </a:cubicBezTo>
                <a:cubicBezTo>
                  <a:pt x="300" y="258"/>
                  <a:pt x="304" y="252"/>
                  <a:pt x="303" y="248"/>
                </a:cubicBezTo>
                <a:cubicBezTo>
                  <a:pt x="299" y="252"/>
                  <a:pt x="292" y="254"/>
                  <a:pt x="289" y="260"/>
                </a:cubicBezTo>
                <a:cubicBezTo>
                  <a:pt x="290" y="244"/>
                  <a:pt x="314" y="227"/>
                  <a:pt x="307" y="208"/>
                </a:cubicBezTo>
                <a:cubicBezTo>
                  <a:pt x="298" y="210"/>
                  <a:pt x="297" y="219"/>
                  <a:pt x="294" y="226"/>
                </a:cubicBezTo>
                <a:cubicBezTo>
                  <a:pt x="293" y="226"/>
                  <a:pt x="291" y="220"/>
                  <a:pt x="290" y="225"/>
                </a:cubicBezTo>
                <a:cubicBezTo>
                  <a:pt x="288" y="225"/>
                  <a:pt x="289" y="222"/>
                  <a:pt x="289" y="221"/>
                </a:cubicBezTo>
                <a:cubicBezTo>
                  <a:pt x="270" y="231"/>
                  <a:pt x="247" y="248"/>
                  <a:pt x="228" y="263"/>
                </a:cubicBezTo>
                <a:cubicBezTo>
                  <a:pt x="226" y="259"/>
                  <a:pt x="235" y="255"/>
                  <a:pt x="236" y="250"/>
                </a:cubicBezTo>
                <a:cubicBezTo>
                  <a:pt x="225" y="256"/>
                  <a:pt x="216" y="262"/>
                  <a:pt x="207" y="269"/>
                </a:cubicBezTo>
                <a:cubicBezTo>
                  <a:pt x="216" y="254"/>
                  <a:pt x="236" y="238"/>
                  <a:pt x="249" y="223"/>
                </a:cubicBezTo>
                <a:cubicBezTo>
                  <a:pt x="250" y="211"/>
                  <a:pt x="247" y="202"/>
                  <a:pt x="248" y="190"/>
                </a:cubicBezTo>
                <a:cubicBezTo>
                  <a:pt x="232" y="206"/>
                  <a:pt x="217" y="223"/>
                  <a:pt x="202" y="240"/>
                </a:cubicBezTo>
                <a:cubicBezTo>
                  <a:pt x="203" y="229"/>
                  <a:pt x="211" y="214"/>
                  <a:pt x="215" y="202"/>
                </a:cubicBezTo>
                <a:cubicBezTo>
                  <a:pt x="212" y="197"/>
                  <a:pt x="204" y="199"/>
                  <a:pt x="198" y="201"/>
                </a:cubicBezTo>
                <a:cubicBezTo>
                  <a:pt x="202" y="205"/>
                  <a:pt x="204" y="209"/>
                  <a:pt x="208" y="212"/>
                </a:cubicBezTo>
                <a:cubicBezTo>
                  <a:pt x="203" y="213"/>
                  <a:pt x="195" y="207"/>
                  <a:pt x="189" y="205"/>
                </a:cubicBezTo>
                <a:cubicBezTo>
                  <a:pt x="189" y="242"/>
                  <a:pt x="193" y="277"/>
                  <a:pt x="193" y="314"/>
                </a:cubicBezTo>
                <a:cubicBezTo>
                  <a:pt x="179" y="281"/>
                  <a:pt x="168" y="246"/>
                  <a:pt x="153" y="214"/>
                </a:cubicBezTo>
                <a:cubicBezTo>
                  <a:pt x="151" y="214"/>
                  <a:pt x="153" y="219"/>
                  <a:pt x="155" y="220"/>
                </a:cubicBezTo>
                <a:cubicBezTo>
                  <a:pt x="151" y="223"/>
                  <a:pt x="148" y="213"/>
                  <a:pt x="142" y="217"/>
                </a:cubicBezTo>
                <a:cubicBezTo>
                  <a:pt x="139" y="220"/>
                  <a:pt x="137" y="224"/>
                  <a:pt x="136" y="228"/>
                </a:cubicBezTo>
                <a:cubicBezTo>
                  <a:pt x="135" y="228"/>
                  <a:pt x="132" y="226"/>
                  <a:pt x="132" y="229"/>
                </a:cubicBezTo>
                <a:cubicBezTo>
                  <a:pt x="129" y="228"/>
                  <a:pt x="132" y="223"/>
                  <a:pt x="131" y="221"/>
                </a:cubicBezTo>
                <a:cubicBezTo>
                  <a:pt x="123" y="221"/>
                  <a:pt x="119" y="225"/>
                  <a:pt x="111" y="226"/>
                </a:cubicBezTo>
                <a:cubicBezTo>
                  <a:pt x="116" y="221"/>
                  <a:pt x="124" y="218"/>
                  <a:pt x="130" y="214"/>
                </a:cubicBezTo>
                <a:cubicBezTo>
                  <a:pt x="130" y="211"/>
                  <a:pt x="128" y="209"/>
                  <a:pt x="128" y="206"/>
                </a:cubicBezTo>
                <a:cubicBezTo>
                  <a:pt x="125" y="205"/>
                  <a:pt x="121" y="205"/>
                  <a:pt x="120" y="201"/>
                </a:cubicBezTo>
                <a:cubicBezTo>
                  <a:pt x="111" y="204"/>
                  <a:pt x="112" y="215"/>
                  <a:pt x="110" y="224"/>
                </a:cubicBezTo>
                <a:cubicBezTo>
                  <a:pt x="105" y="222"/>
                  <a:pt x="106" y="217"/>
                  <a:pt x="104" y="214"/>
                </a:cubicBezTo>
                <a:cubicBezTo>
                  <a:pt x="84" y="221"/>
                  <a:pt x="66" y="245"/>
                  <a:pt x="54" y="265"/>
                </a:cubicBezTo>
                <a:cubicBezTo>
                  <a:pt x="51" y="262"/>
                  <a:pt x="56" y="258"/>
                  <a:pt x="55" y="253"/>
                </a:cubicBezTo>
                <a:cubicBezTo>
                  <a:pt x="50" y="252"/>
                  <a:pt x="45" y="260"/>
                  <a:pt x="41" y="263"/>
                </a:cubicBezTo>
                <a:cubicBezTo>
                  <a:pt x="45" y="248"/>
                  <a:pt x="62" y="234"/>
                  <a:pt x="61" y="212"/>
                </a:cubicBezTo>
                <a:cubicBezTo>
                  <a:pt x="34" y="226"/>
                  <a:pt x="33" y="242"/>
                  <a:pt x="6" y="260"/>
                </a:cubicBezTo>
                <a:cubicBezTo>
                  <a:pt x="5" y="258"/>
                  <a:pt x="25" y="252"/>
                  <a:pt x="27" y="249"/>
                </a:cubicBezTo>
                <a:cubicBezTo>
                  <a:pt x="20" y="251"/>
                  <a:pt x="14" y="259"/>
                  <a:pt x="6" y="265"/>
                </a:cubicBezTo>
                <a:cubicBezTo>
                  <a:pt x="28" y="238"/>
                  <a:pt x="13" y="218"/>
                  <a:pt x="38" y="190"/>
                </a:cubicBezTo>
                <a:cubicBezTo>
                  <a:pt x="39" y="187"/>
                  <a:pt x="34" y="188"/>
                  <a:pt x="34" y="184"/>
                </a:cubicBezTo>
                <a:cubicBezTo>
                  <a:pt x="27" y="187"/>
                  <a:pt x="12" y="191"/>
                  <a:pt x="6" y="195"/>
                </a:cubicBezTo>
                <a:cubicBezTo>
                  <a:pt x="5" y="191"/>
                  <a:pt x="23" y="183"/>
                  <a:pt x="25" y="177"/>
                </a:cubicBezTo>
                <a:cubicBezTo>
                  <a:pt x="22" y="172"/>
                  <a:pt x="9" y="166"/>
                  <a:pt x="0" y="165"/>
                </a:cubicBezTo>
                <a:cubicBezTo>
                  <a:pt x="0" y="0"/>
                  <a:pt x="0" y="0"/>
                  <a:pt x="0" y="0"/>
                </a:cubicBezTo>
                <a:lnTo>
                  <a:pt x="288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4" name="Picture 1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412" y="5951619"/>
            <a:ext cx="710588" cy="871877"/>
          </a:xfrm>
          <a:prstGeom prst="rect">
            <a:avLst/>
          </a:prstGeom>
        </p:spPr>
      </p:pic>
      <p:grpSp>
        <p:nvGrpSpPr>
          <p:cNvPr id="140" name="Group 139"/>
          <p:cNvGrpSpPr/>
          <p:nvPr userDrawn="1"/>
        </p:nvGrpSpPr>
        <p:grpSpPr>
          <a:xfrm>
            <a:off x="7893655" y="6067042"/>
            <a:ext cx="445550" cy="571738"/>
            <a:chOff x="5768975" y="2073275"/>
            <a:chExt cx="1362075" cy="1747838"/>
          </a:xfrm>
        </p:grpSpPr>
        <p:grpSp>
          <p:nvGrpSpPr>
            <p:cNvPr id="139" name="Group 138"/>
            <p:cNvGrpSpPr/>
            <p:nvPr userDrawn="1"/>
          </p:nvGrpSpPr>
          <p:grpSpPr>
            <a:xfrm>
              <a:off x="5768975" y="2073275"/>
              <a:ext cx="1362075" cy="1747838"/>
              <a:chOff x="5768975" y="2073275"/>
              <a:chExt cx="1362075" cy="1747838"/>
            </a:xfrm>
          </p:grpSpPr>
          <p:sp>
            <p:nvSpPr>
              <p:cNvPr id="136" name="Freeform 5"/>
              <p:cNvSpPr>
                <a:spLocks/>
              </p:cNvSpPr>
              <p:nvPr userDrawn="1"/>
            </p:nvSpPr>
            <p:spPr bwMode="auto">
              <a:xfrm>
                <a:off x="6381750" y="2136775"/>
                <a:ext cx="749300" cy="1684338"/>
              </a:xfrm>
              <a:custGeom>
                <a:avLst/>
                <a:gdLst>
                  <a:gd name="T0" fmla="*/ 99 w 198"/>
                  <a:gd name="T1" fmla="*/ 20 h 446"/>
                  <a:gd name="T2" fmla="*/ 135 w 198"/>
                  <a:gd name="T3" fmla="*/ 56 h 446"/>
                  <a:gd name="T4" fmla="*/ 135 w 198"/>
                  <a:gd name="T5" fmla="*/ 279 h 446"/>
                  <a:gd name="T6" fmla="*/ 177 w 198"/>
                  <a:gd name="T7" fmla="*/ 347 h 446"/>
                  <a:gd name="T8" fmla="*/ 99 w 198"/>
                  <a:gd name="T9" fmla="*/ 424 h 446"/>
                  <a:gd name="T10" fmla="*/ 22 w 198"/>
                  <a:gd name="T11" fmla="*/ 347 h 446"/>
                  <a:gd name="T12" fmla="*/ 64 w 198"/>
                  <a:gd name="T13" fmla="*/ 279 h 446"/>
                  <a:gd name="T14" fmla="*/ 64 w 198"/>
                  <a:gd name="T15" fmla="*/ 56 h 446"/>
                  <a:gd name="T16" fmla="*/ 99 w 198"/>
                  <a:gd name="T17" fmla="*/ 20 h 446"/>
                  <a:gd name="T18" fmla="*/ 99 w 198"/>
                  <a:gd name="T19" fmla="*/ 0 h 446"/>
                  <a:gd name="T20" fmla="*/ 43 w 198"/>
                  <a:gd name="T21" fmla="*/ 56 h 446"/>
                  <a:gd name="T22" fmla="*/ 43 w 198"/>
                  <a:gd name="T23" fmla="*/ 266 h 446"/>
                  <a:gd name="T24" fmla="*/ 0 w 198"/>
                  <a:gd name="T25" fmla="*/ 347 h 446"/>
                  <a:gd name="T26" fmla="*/ 99 w 198"/>
                  <a:gd name="T27" fmla="*/ 446 h 446"/>
                  <a:gd name="T28" fmla="*/ 198 w 198"/>
                  <a:gd name="T29" fmla="*/ 347 h 446"/>
                  <a:gd name="T30" fmla="*/ 156 w 198"/>
                  <a:gd name="T31" fmla="*/ 266 h 446"/>
                  <a:gd name="T32" fmla="*/ 156 w 198"/>
                  <a:gd name="T33" fmla="*/ 219 h 446"/>
                  <a:gd name="T34" fmla="*/ 183 w 198"/>
                  <a:gd name="T35" fmla="*/ 219 h 446"/>
                  <a:gd name="T36" fmla="*/ 191 w 198"/>
                  <a:gd name="T37" fmla="*/ 211 h 446"/>
                  <a:gd name="T38" fmla="*/ 183 w 198"/>
                  <a:gd name="T39" fmla="*/ 203 h 446"/>
                  <a:gd name="T40" fmla="*/ 156 w 198"/>
                  <a:gd name="T41" fmla="*/ 203 h 446"/>
                  <a:gd name="T42" fmla="*/ 156 w 198"/>
                  <a:gd name="T43" fmla="*/ 179 h 446"/>
                  <a:gd name="T44" fmla="*/ 183 w 198"/>
                  <a:gd name="T45" fmla="*/ 179 h 446"/>
                  <a:gd name="T46" fmla="*/ 191 w 198"/>
                  <a:gd name="T47" fmla="*/ 172 h 446"/>
                  <a:gd name="T48" fmla="*/ 183 w 198"/>
                  <a:gd name="T49" fmla="*/ 164 h 446"/>
                  <a:gd name="T50" fmla="*/ 156 w 198"/>
                  <a:gd name="T51" fmla="*/ 164 h 446"/>
                  <a:gd name="T52" fmla="*/ 156 w 198"/>
                  <a:gd name="T53" fmla="*/ 140 h 446"/>
                  <a:gd name="T54" fmla="*/ 183 w 198"/>
                  <a:gd name="T55" fmla="*/ 140 h 446"/>
                  <a:gd name="T56" fmla="*/ 191 w 198"/>
                  <a:gd name="T57" fmla="*/ 132 h 446"/>
                  <a:gd name="T58" fmla="*/ 183 w 198"/>
                  <a:gd name="T59" fmla="*/ 124 h 446"/>
                  <a:gd name="T60" fmla="*/ 156 w 198"/>
                  <a:gd name="T61" fmla="*/ 124 h 446"/>
                  <a:gd name="T62" fmla="*/ 156 w 198"/>
                  <a:gd name="T63" fmla="*/ 100 h 446"/>
                  <a:gd name="T64" fmla="*/ 183 w 198"/>
                  <a:gd name="T65" fmla="*/ 100 h 446"/>
                  <a:gd name="T66" fmla="*/ 191 w 198"/>
                  <a:gd name="T67" fmla="*/ 92 h 446"/>
                  <a:gd name="T68" fmla="*/ 183 w 198"/>
                  <a:gd name="T69" fmla="*/ 85 h 446"/>
                  <a:gd name="T70" fmla="*/ 156 w 198"/>
                  <a:gd name="T71" fmla="*/ 85 h 446"/>
                  <a:gd name="T72" fmla="*/ 156 w 198"/>
                  <a:gd name="T73" fmla="*/ 56 h 446"/>
                  <a:gd name="T74" fmla="*/ 99 w 198"/>
                  <a:gd name="T75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8" h="446">
                    <a:moveTo>
                      <a:pt x="99" y="20"/>
                    </a:moveTo>
                    <a:cubicBezTo>
                      <a:pt x="119" y="20"/>
                      <a:pt x="135" y="36"/>
                      <a:pt x="135" y="56"/>
                    </a:cubicBezTo>
                    <a:cubicBezTo>
                      <a:pt x="135" y="279"/>
                      <a:pt x="135" y="279"/>
                      <a:pt x="135" y="279"/>
                    </a:cubicBezTo>
                    <a:cubicBezTo>
                      <a:pt x="160" y="291"/>
                      <a:pt x="177" y="317"/>
                      <a:pt x="177" y="347"/>
                    </a:cubicBezTo>
                    <a:cubicBezTo>
                      <a:pt x="177" y="390"/>
                      <a:pt x="142" y="424"/>
                      <a:pt x="99" y="424"/>
                    </a:cubicBezTo>
                    <a:cubicBezTo>
                      <a:pt x="57" y="424"/>
                      <a:pt x="22" y="390"/>
                      <a:pt x="22" y="347"/>
                    </a:cubicBezTo>
                    <a:cubicBezTo>
                      <a:pt x="22" y="317"/>
                      <a:pt x="39" y="291"/>
                      <a:pt x="64" y="279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64" y="36"/>
                      <a:pt x="80" y="20"/>
                      <a:pt x="99" y="2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68" y="0"/>
                      <a:pt x="43" y="25"/>
                      <a:pt x="43" y="56"/>
                    </a:cubicBezTo>
                    <a:cubicBezTo>
                      <a:pt x="43" y="266"/>
                      <a:pt x="43" y="266"/>
                      <a:pt x="43" y="266"/>
                    </a:cubicBezTo>
                    <a:cubicBezTo>
                      <a:pt x="17" y="284"/>
                      <a:pt x="0" y="314"/>
                      <a:pt x="0" y="347"/>
                    </a:cubicBezTo>
                    <a:cubicBezTo>
                      <a:pt x="0" y="402"/>
                      <a:pt x="45" y="446"/>
                      <a:pt x="99" y="446"/>
                    </a:cubicBezTo>
                    <a:cubicBezTo>
                      <a:pt x="154" y="446"/>
                      <a:pt x="198" y="402"/>
                      <a:pt x="198" y="347"/>
                    </a:cubicBezTo>
                    <a:cubicBezTo>
                      <a:pt x="198" y="314"/>
                      <a:pt x="181" y="284"/>
                      <a:pt x="156" y="266"/>
                    </a:cubicBezTo>
                    <a:cubicBezTo>
                      <a:pt x="156" y="219"/>
                      <a:pt x="156" y="219"/>
                      <a:pt x="156" y="219"/>
                    </a:cubicBezTo>
                    <a:cubicBezTo>
                      <a:pt x="183" y="219"/>
                      <a:pt x="183" y="219"/>
                      <a:pt x="183" y="219"/>
                    </a:cubicBezTo>
                    <a:cubicBezTo>
                      <a:pt x="187" y="219"/>
                      <a:pt x="191" y="215"/>
                      <a:pt x="191" y="211"/>
                    </a:cubicBezTo>
                    <a:cubicBezTo>
                      <a:pt x="191" y="207"/>
                      <a:pt x="187" y="203"/>
                      <a:pt x="183" y="203"/>
                    </a:cubicBezTo>
                    <a:cubicBezTo>
                      <a:pt x="156" y="203"/>
                      <a:pt x="156" y="203"/>
                      <a:pt x="156" y="203"/>
                    </a:cubicBezTo>
                    <a:cubicBezTo>
                      <a:pt x="156" y="179"/>
                      <a:pt x="156" y="179"/>
                      <a:pt x="156" y="179"/>
                    </a:cubicBezTo>
                    <a:cubicBezTo>
                      <a:pt x="183" y="179"/>
                      <a:pt x="183" y="179"/>
                      <a:pt x="183" y="179"/>
                    </a:cubicBezTo>
                    <a:cubicBezTo>
                      <a:pt x="187" y="179"/>
                      <a:pt x="191" y="176"/>
                      <a:pt x="191" y="172"/>
                    </a:cubicBezTo>
                    <a:cubicBezTo>
                      <a:pt x="191" y="167"/>
                      <a:pt x="187" y="164"/>
                      <a:pt x="183" y="164"/>
                    </a:cubicBezTo>
                    <a:cubicBezTo>
                      <a:pt x="156" y="164"/>
                      <a:pt x="156" y="164"/>
                      <a:pt x="156" y="164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83" y="140"/>
                      <a:pt x="183" y="140"/>
                      <a:pt x="183" y="140"/>
                    </a:cubicBezTo>
                    <a:cubicBezTo>
                      <a:pt x="187" y="140"/>
                      <a:pt x="191" y="136"/>
                      <a:pt x="191" y="132"/>
                    </a:cubicBezTo>
                    <a:cubicBezTo>
                      <a:pt x="191" y="128"/>
                      <a:pt x="187" y="124"/>
                      <a:pt x="183" y="124"/>
                    </a:cubicBezTo>
                    <a:cubicBezTo>
                      <a:pt x="156" y="124"/>
                      <a:pt x="156" y="124"/>
                      <a:pt x="156" y="124"/>
                    </a:cubicBezTo>
                    <a:cubicBezTo>
                      <a:pt x="156" y="100"/>
                      <a:pt x="156" y="100"/>
                      <a:pt x="156" y="100"/>
                    </a:cubicBezTo>
                    <a:cubicBezTo>
                      <a:pt x="183" y="100"/>
                      <a:pt x="183" y="100"/>
                      <a:pt x="183" y="100"/>
                    </a:cubicBezTo>
                    <a:cubicBezTo>
                      <a:pt x="187" y="100"/>
                      <a:pt x="191" y="97"/>
                      <a:pt x="191" y="92"/>
                    </a:cubicBezTo>
                    <a:cubicBezTo>
                      <a:pt x="191" y="88"/>
                      <a:pt x="187" y="85"/>
                      <a:pt x="183" y="85"/>
                    </a:cubicBezTo>
                    <a:cubicBezTo>
                      <a:pt x="156" y="85"/>
                      <a:pt x="156" y="85"/>
                      <a:pt x="156" y="85"/>
                    </a:cubicBezTo>
                    <a:cubicBezTo>
                      <a:pt x="156" y="56"/>
                      <a:pt x="156" y="56"/>
                      <a:pt x="156" y="56"/>
                    </a:cubicBezTo>
                    <a:cubicBezTo>
                      <a:pt x="156" y="25"/>
                      <a:pt x="130" y="0"/>
                      <a:pt x="9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" name="Freeform 6"/>
              <p:cNvSpPr>
                <a:spLocks/>
              </p:cNvSpPr>
              <p:nvPr userDrawn="1"/>
            </p:nvSpPr>
            <p:spPr bwMode="auto">
              <a:xfrm>
                <a:off x="5768975" y="2073275"/>
                <a:ext cx="698500" cy="1098550"/>
              </a:xfrm>
              <a:custGeom>
                <a:avLst/>
                <a:gdLst>
                  <a:gd name="T0" fmla="*/ 164 w 185"/>
                  <a:gd name="T1" fmla="*/ 145 h 291"/>
                  <a:gd name="T2" fmla="*/ 180 w 185"/>
                  <a:gd name="T3" fmla="*/ 155 h 291"/>
                  <a:gd name="T4" fmla="*/ 180 w 185"/>
                  <a:gd name="T5" fmla="*/ 188 h 291"/>
                  <a:gd name="T6" fmla="*/ 149 w 185"/>
                  <a:gd name="T7" fmla="*/ 170 h 291"/>
                  <a:gd name="T8" fmla="*/ 149 w 185"/>
                  <a:gd name="T9" fmla="*/ 225 h 291"/>
                  <a:gd name="T10" fmla="*/ 181 w 185"/>
                  <a:gd name="T11" fmla="*/ 257 h 291"/>
                  <a:gd name="T12" fmla="*/ 181 w 185"/>
                  <a:gd name="T13" fmla="*/ 272 h 291"/>
                  <a:gd name="T14" fmla="*/ 166 w 185"/>
                  <a:gd name="T15" fmla="*/ 272 h 291"/>
                  <a:gd name="T16" fmla="*/ 149 w 185"/>
                  <a:gd name="T17" fmla="*/ 256 h 291"/>
                  <a:gd name="T18" fmla="*/ 149 w 185"/>
                  <a:gd name="T19" fmla="*/ 277 h 291"/>
                  <a:gd name="T20" fmla="*/ 135 w 185"/>
                  <a:gd name="T21" fmla="*/ 291 h 291"/>
                  <a:gd name="T22" fmla="*/ 120 w 185"/>
                  <a:gd name="T23" fmla="*/ 277 h 291"/>
                  <a:gd name="T24" fmla="*/ 120 w 185"/>
                  <a:gd name="T25" fmla="*/ 256 h 291"/>
                  <a:gd name="T26" fmla="*/ 103 w 185"/>
                  <a:gd name="T27" fmla="*/ 272 h 291"/>
                  <a:gd name="T28" fmla="*/ 88 w 185"/>
                  <a:gd name="T29" fmla="*/ 272 h 291"/>
                  <a:gd name="T30" fmla="*/ 88 w 185"/>
                  <a:gd name="T31" fmla="*/ 257 h 291"/>
                  <a:gd name="T32" fmla="*/ 120 w 185"/>
                  <a:gd name="T33" fmla="*/ 225 h 291"/>
                  <a:gd name="T34" fmla="*/ 120 w 185"/>
                  <a:gd name="T35" fmla="*/ 170 h 291"/>
                  <a:gd name="T36" fmla="*/ 73 w 185"/>
                  <a:gd name="T37" fmla="*/ 198 h 291"/>
                  <a:gd name="T38" fmla="*/ 61 w 185"/>
                  <a:gd name="T39" fmla="*/ 241 h 291"/>
                  <a:gd name="T40" fmla="*/ 48 w 185"/>
                  <a:gd name="T41" fmla="*/ 249 h 291"/>
                  <a:gd name="T42" fmla="*/ 40 w 185"/>
                  <a:gd name="T43" fmla="*/ 236 h 291"/>
                  <a:gd name="T44" fmla="*/ 46 w 185"/>
                  <a:gd name="T45" fmla="*/ 213 h 291"/>
                  <a:gd name="T46" fmla="*/ 28 w 185"/>
                  <a:gd name="T47" fmla="*/ 223 h 291"/>
                  <a:gd name="T48" fmla="*/ 8 w 185"/>
                  <a:gd name="T49" fmla="*/ 218 h 291"/>
                  <a:gd name="T50" fmla="*/ 14 w 185"/>
                  <a:gd name="T51" fmla="*/ 198 h 291"/>
                  <a:gd name="T52" fmla="*/ 32 w 185"/>
                  <a:gd name="T53" fmla="*/ 188 h 291"/>
                  <a:gd name="T54" fmla="*/ 9 w 185"/>
                  <a:gd name="T55" fmla="*/ 182 h 291"/>
                  <a:gd name="T56" fmla="*/ 2 w 185"/>
                  <a:gd name="T57" fmla="*/ 169 h 291"/>
                  <a:gd name="T58" fmla="*/ 15 w 185"/>
                  <a:gd name="T59" fmla="*/ 161 h 291"/>
                  <a:gd name="T60" fmla="*/ 58 w 185"/>
                  <a:gd name="T61" fmla="*/ 173 h 291"/>
                  <a:gd name="T62" fmla="*/ 106 w 185"/>
                  <a:gd name="T63" fmla="*/ 145 h 291"/>
                  <a:gd name="T64" fmla="*/ 58 w 185"/>
                  <a:gd name="T65" fmla="*/ 118 h 291"/>
                  <a:gd name="T66" fmla="*/ 15 w 185"/>
                  <a:gd name="T67" fmla="*/ 129 h 291"/>
                  <a:gd name="T68" fmla="*/ 2 w 185"/>
                  <a:gd name="T69" fmla="*/ 122 h 291"/>
                  <a:gd name="T70" fmla="*/ 9 w 185"/>
                  <a:gd name="T71" fmla="*/ 109 h 291"/>
                  <a:gd name="T72" fmla="*/ 32 w 185"/>
                  <a:gd name="T73" fmla="*/ 103 h 291"/>
                  <a:gd name="T74" fmla="*/ 14 w 185"/>
                  <a:gd name="T75" fmla="*/ 92 h 291"/>
                  <a:gd name="T76" fmla="*/ 8 w 185"/>
                  <a:gd name="T77" fmla="*/ 72 h 291"/>
                  <a:gd name="T78" fmla="*/ 28 w 185"/>
                  <a:gd name="T79" fmla="*/ 67 h 291"/>
                  <a:gd name="T80" fmla="*/ 46 w 185"/>
                  <a:gd name="T81" fmla="*/ 78 h 291"/>
                  <a:gd name="T82" fmla="*/ 40 w 185"/>
                  <a:gd name="T83" fmla="*/ 55 h 291"/>
                  <a:gd name="T84" fmla="*/ 48 w 185"/>
                  <a:gd name="T85" fmla="*/ 42 h 291"/>
                  <a:gd name="T86" fmla="*/ 61 w 185"/>
                  <a:gd name="T87" fmla="*/ 49 h 291"/>
                  <a:gd name="T88" fmla="*/ 73 w 185"/>
                  <a:gd name="T89" fmla="*/ 93 h 291"/>
                  <a:gd name="T90" fmla="*/ 120 w 185"/>
                  <a:gd name="T91" fmla="*/ 120 h 291"/>
                  <a:gd name="T92" fmla="*/ 120 w 185"/>
                  <a:gd name="T93" fmla="*/ 65 h 291"/>
                  <a:gd name="T94" fmla="*/ 88 w 185"/>
                  <a:gd name="T95" fmla="*/ 33 h 291"/>
                  <a:gd name="T96" fmla="*/ 88 w 185"/>
                  <a:gd name="T97" fmla="*/ 18 h 291"/>
                  <a:gd name="T98" fmla="*/ 103 w 185"/>
                  <a:gd name="T99" fmla="*/ 18 h 291"/>
                  <a:gd name="T100" fmla="*/ 120 w 185"/>
                  <a:gd name="T101" fmla="*/ 35 h 291"/>
                  <a:gd name="T102" fmla="*/ 120 w 185"/>
                  <a:gd name="T103" fmla="*/ 14 h 291"/>
                  <a:gd name="T104" fmla="*/ 135 w 185"/>
                  <a:gd name="T105" fmla="*/ 0 h 291"/>
                  <a:gd name="T106" fmla="*/ 149 w 185"/>
                  <a:gd name="T107" fmla="*/ 14 h 291"/>
                  <a:gd name="T108" fmla="*/ 149 w 185"/>
                  <a:gd name="T109" fmla="*/ 35 h 291"/>
                  <a:gd name="T110" fmla="*/ 166 w 185"/>
                  <a:gd name="T111" fmla="*/ 18 h 291"/>
                  <a:gd name="T112" fmla="*/ 181 w 185"/>
                  <a:gd name="T113" fmla="*/ 18 h 291"/>
                  <a:gd name="T114" fmla="*/ 181 w 185"/>
                  <a:gd name="T115" fmla="*/ 33 h 291"/>
                  <a:gd name="T116" fmla="*/ 149 w 185"/>
                  <a:gd name="T117" fmla="*/ 65 h 291"/>
                  <a:gd name="T118" fmla="*/ 149 w 185"/>
                  <a:gd name="T119" fmla="*/ 120 h 291"/>
                  <a:gd name="T120" fmla="*/ 180 w 185"/>
                  <a:gd name="T121" fmla="*/ 103 h 291"/>
                  <a:gd name="T122" fmla="*/ 180 w 185"/>
                  <a:gd name="T123" fmla="*/ 136 h 291"/>
                  <a:gd name="T124" fmla="*/ 164 w 185"/>
                  <a:gd name="T125" fmla="*/ 145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5" h="291">
                    <a:moveTo>
                      <a:pt x="164" y="145"/>
                    </a:moveTo>
                    <a:cubicBezTo>
                      <a:pt x="180" y="155"/>
                      <a:pt x="180" y="155"/>
                      <a:pt x="180" y="155"/>
                    </a:cubicBezTo>
                    <a:cubicBezTo>
                      <a:pt x="180" y="188"/>
                      <a:pt x="180" y="188"/>
                      <a:pt x="180" y="188"/>
                    </a:cubicBezTo>
                    <a:cubicBezTo>
                      <a:pt x="149" y="170"/>
                      <a:pt x="149" y="170"/>
                      <a:pt x="149" y="170"/>
                    </a:cubicBezTo>
                    <a:cubicBezTo>
                      <a:pt x="149" y="225"/>
                      <a:pt x="149" y="225"/>
                      <a:pt x="149" y="225"/>
                    </a:cubicBezTo>
                    <a:cubicBezTo>
                      <a:pt x="181" y="257"/>
                      <a:pt x="181" y="257"/>
                      <a:pt x="181" y="257"/>
                    </a:cubicBezTo>
                    <a:cubicBezTo>
                      <a:pt x="185" y="261"/>
                      <a:pt x="185" y="268"/>
                      <a:pt x="181" y="272"/>
                    </a:cubicBezTo>
                    <a:cubicBezTo>
                      <a:pt x="177" y="276"/>
                      <a:pt x="170" y="276"/>
                      <a:pt x="166" y="272"/>
                    </a:cubicBezTo>
                    <a:cubicBezTo>
                      <a:pt x="149" y="256"/>
                      <a:pt x="149" y="256"/>
                      <a:pt x="149" y="256"/>
                    </a:cubicBezTo>
                    <a:cubicBezTo>
                      <a:pt x="149" y="277"/>
                      <a:pt x="149" y="277"/>
                      <a:pt x="149" y="277"/>
                    </a:cubicBezTo>
                    <a:cubicBezTo>
                      <a:pt x="149" y="285"/>
                      <a:pt x="143" y="291"/>
                      <a:pt x="135" y="291"/>
                    </a:cubicBezTo>
                    <a:cubicBezTo>
                      <a:pt x="127" y="291"/>
                      <a:pt x="120" y="285"/>
                      <a:pt x="120" y="277"/>
                    </a:cubicBezTo>
                    <a:cubicBezTo>
                      <a:pt x="120" y="256"/>
                      <a:pt x="120" y="256"/>
                      <a:pt x="120" y="256"/>
                    </a:cubicBezTo>
                    <a:cubicBezTo>
                      <a:pt x="103" y="272"/>
                      <a:pt x="103" y="272"/>
                      <a:pt x="103" y="272"/>
                    </a:cubicBezTo>
                    <a:cubicBezTo>
                      <a:pt x="99" y="276"/>
                      <a:pt x="92" y="276"/>
                      <a:pt x="88" y="272"/>
                    </a:cubicBezTo>
                    <a:cubicBezTo>
                      <a:pt x="84" y="268"/>
                      <a:pt x="84" y="261"/>
                      <a:pt x="88" y="257"/>
                    </a:cubicBezTo>
                    <a:cubicBezTo>
                      <a:pt x="120" y="225"/>
                      <a:pt x="120" y="225"/>
                      <a:pt x="120" y="225"/>
                    </a:cubicBezTo>
                    <a:cubicBezTo>
                      <a:pt x="120" y="170"/>
                      <a:pt x="120" y="170"/>
                      <a:pt x="120" y="170"/>
                    </a:cubicBezTo>
                    <a:cubicBezTo>
                      <a:pt x="73" y="198"/>
                      <a:pt x="73" y="198"/>
                      <a:pt x="73" y="198"/>
                    </a:cubicBezTo>
                    <a:cubicBezTo>
                      <a:pt x="61" y="241"/>
                      <a:pt x="61" y="241"/>
                      <a:pt x="61" y="241"/>
                    </a:cubicBezTo>
                    <a:cubicBezTo>
                      <a:pt x="59" y="247"/>
                      <a:pt x="54" y="250"/>
                      <a:pt x="48" y="249"/>
                    </a:cubicBezTo>
                    <a:cubicBezTo>
                      <a:pt x="42" y="247"/>
                      <a:pt x="39" y="242"/>
                      <a:pt x="40" y="236"/>
                    </a:cubicBezTo>
                    <a:cubicBezTo>
                      <a:pt x="46" y="213"/>
                      <a:pt x="46" y="213"/>
                      <a:pt x="46" y="213"/>
                    </a:cubicBezTo>
                    <a:cubicBezTo>
                      <a:pt x="28" y="223"/>
                      <a:pt x="28" y="223"/>
                      <a:pt x="28" y="223"/>
                    </a:cubicBezTo>
                    <a:cubicBezTo>
                      <a:pt x="21" y="227"/>
                      <a:pt x="12" y="225"/>
                      <a:pt x="8" y="218"/>
                    </a:cubicBezTo>
                    <a:cubicBezTo>
                      <a:pt x="4" y="211"/>
                      <a:pt x="7" y="202"/>
                      <a:pt x="14" y="198"/>
                    </a:cubicBezTo>
                    <a:cubicBezTo>
                      <a:pt x="32" y="188"/>
                      <a:pt x="32" y="188"/>
                      <a:pt x="32" y="188"/>
                    </a:cubicBezTo>
                    <a:cubicBezTo>
                      <a:pt x="9" y="182"/>
                      <a:pt x="9" y="182"/>
                      <a:pt x="9" y="182"/>
                    </a:cubicBezTo>
                    <a:cubicBezTo>
                      <a:pt x="3" y="180"/>
                      <a:pt x="0" y="174"/>
                      <a:pt x="2" y="169"/>
                    </a:cubicBezTo>
                    <a:cubicBezTo>
                      <a:pt x="3" y="163"/>
                      <a:pt x="9" y="160"/>
                      <a:pt x="15" y="161"/>
                    </a:cubicBezTo>
                    <a:cubicBezTo>
                      <a:pt x="58" y="173"/>
                      <a:pt x="58" y="173"/>
                      <a:pt x="58" y="173"/>
                    </a:cubicBezTo>
                    <a:cubicBezTo>
                      <a:pt x="106" y="145"/>
                      <a:pt x="106" y="145"/>
                      <a:pt x="106" y="145"/>
                    </a:cubicBezTo>
                    <a:cubicBezTo>
                      <a:pt x="58" y="118"/>
                      <a:pt x="58" y="118"/>
                      <a:pt x="58" y="118"/>
                    </a:cubicBezTo>
                    <a:cubicBezTo>
                      <a:pt x="15" y="129"/>
                      <a:pt x="15" y="129"/>
                      <a:pt x="15" y="129"/>
                    </a:cubicBezTo>
                    <a:cubicBezTo>
                      <a:pt x="9" y="131"/>
                      <a:pt x="3" y="128"/>
                      <a:pt x="2" y="122"/>
                    </a:cubicBezTo>
                    <a:cubicBezTo>
                      <a:pt x="0" y="116"/>
                      <a:pt x="3" y="110"/>
                      <a:pt x="9" y="109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14" y="92"/>
                      <a:pt x="14" y="92"/>
                      <a:pt x="14" y="92"/>
                    </a:cubicBezTo>
                    <a:cubicBezTo>
                      <a:pt x="7" y="88"/>
                      <a:pt x="4" y="79"/>
                      <a:pt x="8" y="72"/>
                    </a:cubicBezTo>
                    <a:cubicBezTo>
                      <a:pt x="12" y="66"/>
                      <a:pt x="21" y="63"/>
                      <a:pt x="28" y="67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39" y="49"/>
                      <a:pt x="42" y="43"/>
                      <a:pt x="48" y="42"/>
                    </a:cubicBezTo>
                    <a:cubicBezTo>
                      <a:pt x="54" y="40"/>
                      <a:pt x="59" y="44"/>
                      <a:pt x="61" y="49"/>
                    </a:cubicBezTo>
                    <a:cubicBezTo>
                      <a:pt x="73" y="93"/>
                      <a:pt x="73" y="93"/>
                      <a:pt x="73" y="93"/>
                    </a:cubicBezTo>
                    <a:cubicBezTo>
                      <a:pt x="120" y="120"/>
                      <a:pt x="120" y="120"/>
                      <a:pt x="120" y="120"/>
                    </a:cubicBezTo>
                    <a:cubicBezTo>
                      <a:pt x="120" y="65"/>
                      <a:pt x="120" y="65"/>
                      <a:pt x="120" y="65"/>
                    </a:cubicBezTo>
                    <a:cubicBezTo>
                      <a:pt x="88" y="33"/>
                      <a:pt x="88" y="33"/>
                      <a:pt x="88" y="33"/>
                    </a:cubicBezTo>
                    <a:cubicBezTo>
                      <a:pt x="84" y="29"/>
                      <a:pt x="84" y="22"/>
                      <a:pt x="88" y="18"/>
                    </a:cubicBezTo>
                    <a:cubicBezTo>
                      <a:pt x="92" y="14"/>
                      <a:pt x="99" y="14"/>
                      <a:pt x="103" y="18"/>
                    </a:cubicBezTo>
                    <a:cubicBezTo>
                      <a:pt x="120" y="35"/>
                      <a:pt x="120" y="35"/>
                      <a:pt x="120" y="35"/>
                    </a:cubicBezTo>
                    <a:cubicBezTo>
                      <a:pt x="120" y="14"/>
                      <a:pt x="120" y="14"/>
                      <a:pt x="120" y="14"/>
                    </a:cubicBezTo>
                    <a:cubicBezTo>
                      <a:pt x="120" y="6"/>
                      <a:pt x="127" y="0"/>
                      <a:pt x="135" y="0"/>
                    </a:cubicBezTo>
                    <a:cubicBezTo>
                      <a:pt x="143" y="0"/>
                      <a:pt x="149" y="6"/>
                      <a:pt x="149" y="14"/>
                    </a:cubicBezTo>
                    <a:cubicBezTo>
                      <a:pt x="149" y="35"/>
                      <a:pt x="149" y="35"/>
                      <a:pt x="149" y="35"/>
                    </a:cubicBezTo>
                    <a:cubicBezTo>
                      <a:pt x="166" y="18"/>
                      <a:pt x="166" y="18"/>
                      <a:pt x="166" y="18"/>
                    </a:cubicBezTo>
                    <a:cubicBezTo>
                      <a:pt x="170" y="14"/>
                      <a:pt x="177" y="14"/>
                      <a:pt x="181" y="18"/>
                    </a:cubicBezTo>
                    <a:cubicBezTo>
                      <a:pt x="185" y="22"/>
                      <a:pt x="185" y="29"/>
                      <a:pt x="181" y="33"/>
                    </a:cubicBezTo>
                    <a:cubicBezTo>
                      <a:pt x="149" y="65"/>
                      <a:pt x="149" y="65"/>
                      <a:pt x="149" y="65"/>
                    </a:cubicBezTo>
                    <a:cubicBezTo>
                      <a:pt x="149" y="120"/>
                      <a:pt x="149" y="120"/>
                      <a:pt x="149" y="120"/>
                    </a:cubicBezTo>
                    <a:cubicBezTo>
                      <a:pt x="180" y="103"/>
                      <a:pt x="180" y="103"/>
                      <a:pt x="180" y="103"/>
                    </a:cubicBezTo>
                    <a:cubicBezTo>
                      <a:pt x="180" y="136"/>
                      <a:pt x="180" y="136"/>
                      <a:pt x="180" y="136"/>
                    </a:cubicBezTo>
                    <a:lnTo>
                      <a:pt x="164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38" name="Freeform 7"/>
            <p:cNvSpPr>
              <a:spLocks/>
            </p:cNvSpPr>
            <p:nvPr userDrawn="1"/>
          </p:nvSpPr>
          <p:spPr bwMode="auto">
            <a:xfrm>
              <a:off x="6554788" y="3040063"/>
              <a:ext cx="404813" cy="611188"/>
            </a:xfrm>
            <a:custGeom>
              <a:avLst/>
              <a:gdLst>
                <a:gd name="T0" fmla="*/ 53 w 107"/>
                <a:gd name="T1" fmla="*/ 140 h 162"/>
                <a:gd name="T2" fmla="*/ 58 w 107"/>
                <a:gd name="T3" fmla="*/ 136 h 162"/>
                <a:gd name="T4" fmla="*/ 53 w 107"/>
                <a:gd name="T5" fmla="*/ 131 h 162"/>
                <a:gd name="T6" fmla="*/ 31 w 107"/>
                <a:gd name="T7" fmla="*/ 109 h 162"/>
                <a:gd name="T8" fmla="*/ 27 w 107"/>
                <a:gd name="T9" fmla="*/ 104 h 162"/>
                <a:gd name="T10" fmla="*/ 22 w 107"/>
                <a:gd name="T11" fmla="*/ 109 h 162"/>
                <a:gd name="T12" fmla="*/ 53 w 107"/>
                <a:gd name="T13" fmla="*/ 140 h 162"/>
                <a:gd name="T14" fmla="*/ 53 w 107"/>
                <a:gd name="T15" fmla="*/ 162 h 162"/>
                <a:gd name="T16" fmla="*/ 0 w 107"/>
                <a:gd name="T17" fmla="*/ 108 h 162"/>
                <a:gd name="T18" fmla="*/ 40 w 107"/>
                <a:gd name="T19" fmla="*/ 56 h 162"/>
                <a:gd name="T20" fmla="*/ 40 w 107"/>
                <a:gd name="T21" fmla="*/ 14 h 162"/>
                <a:gd name="T22" fmla="*/ 53 w 107"/>
                <a:gd name="T23" fmla="*/ 0 h 162"/>
                <a:gd name="T24" fmla="*/ 66 w 107"/>
                <a:gd name="T25" fmla="*/ 14 h 162"/>
                <a:gd name="T26" fmla="*/ 66 w 107"/>
                <a:gd name="T27" fmla="*/ 56 h 162"/>
                <a:gd name="T28" fmla="*/ 107 w 107"/>
                <a:gd name="T29" fmla="*/ 108 h 162"/>
                <a:gd name="T30" fmla="*/ 53 w 107"/>
                <a:gd name="T31" fmla="*/ 162 h 162"/>
                <a:gd name="T32" fmla="*/ 53 w 107"/>
                <a:gd name="T33" fmla="*/ 14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162">
                  <a:moveTo>
                    <a:pt x="53" y="140"/>
                  </a:moveTo>
                  <a:cubicBezTo>
                    <a:pt x="56" y="140"/>
                    <a:pt x="58" y="138"/>
                    <a:pt x="58" y="136"/>
                  </a:cubicBezTo>
                  <a:cubicBezTo>
                    <a:pt x="58" y="133"/>
                    <a:pt x="56" y="131"/>
                    <a:pt x="53" y="131"/>
                  </a:cubicBezTo>
                  <a:cubicBezTo>
                    <a:pt x="41" y="131"/>
                    <a:pt x="31" y="121"/>
                    <a:pt x="31" y="109"/>
                  </a:cubicBezTo>
                  <a:cubicBezTo>
                    <a:pt x="31" y="106"/>
                    <a:pt x="29" y="104"/>
                    <a:pt x="27" y="104"/>
                  </a:cubicBezTo>
                  <a:cubicBezTo>
                    <a:pt x="24" y="104"/>
                    <a:pt x="22" y="106"/>
                    <a:pt x="22" y="109"/>
                  </a:cubicBezTo>
                  <a:cubicBezTo>
                    <a:pt x="22" y="126"/>
                    <a:pt x="36" y="140"/>
                    <a:pt x="53" y="140"/>
                  </a:cubicBezTo>
                  <a:cubicBezTo>
                    <a:pt x="53" y="162"/>
                    <a:pt x="53" y="162"/>
                    <a:pt x="53" y="162"/>
                  </a:cubicBezTo>
                  <a:cubicBezTo>
                    <a:pt x="24" y="162"/>
                    <a:pt x="0" y="138"/>
                    <a:pt x="0" y="108"/>
                  </a:cubicBezTo>
                  <a:cubicBezTo>
                    <a:pt x="0" y="83"/>
                    <a:pt x="17" y="62"/>
                    <a:pt x="40" y="56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6"/>
                    <a:pt x="46" y="0"/>
                    <a:pt x="53" y="0"/>
                  </a:cubicBezTo>
                  <a:cubicBezTo>
                    <a:pt x="61" y="0"/>
                    <a:pt x="66" y="6"/>
                    <a:pt x="66" y="14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90" y="62"/>
                    <a:pt x="107" y="83"/>
                    <a:pt x="107" y="108"/>
                  </a:cubicBezTo>
                  <a:cubicBezTo>
                    <a:pt x="107" y="138"/>
                    <a:pt x="83" y="162"/>
                    <a:pt x="53" y="162"/>
                  </a:cubicBezTo>
                  <a:lnTo>
                    <a:pt x="53" y="140"/>
                  </a:ln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2" name="TextBox 121"/>
          <p:cNvSpPr txBox="1"/>
          <p:nvPr userDrawn="1"/>
        </p:nvSpPr>
        <p:spPr>
          <a:xfrm>
            <a:off x="1056387" y="6027006"/>
            <a:ext cx="6569446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z-Latn-AZ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Əşyaların düşməsi</a:t>
            </a:r>
            <a:r>
              <a:rPr lang="en-GB" sz="2700" b="1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QIŞA HAZIRLIQ</a:t>
            </a:r>
            <a:endParaRPr lang="ru-RU" sz="27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az-Latn-AZ" sz="2000" b="1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Görün</a:t>
            </a:r>
            <a:r>
              <a:rPr lang="ru-RU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en-GB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az-Latn-AZ" sz="2000" b="1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Anlayın</a:t>
            </a:r>
            <a:r>
              <a:rPr lang="en-GB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  </a:t>
            </a:r>
            <a:r>
              <a:rPr lang="az-Latn-AZ" sz="2000" b="1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Tədbir görün</a:t>
            </a:r>
            <a:r>
              <a:rPr lang="en-GB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 </a:t>
            </a:r>
            <a:r>
              <a:rPr lang="az-Latn-AZ" sz="2000" b="1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Məlumat verin</a:t>
            </a:r>
            <a:r>
              <a:rPr lang="ru-RU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ru-RU" sz="20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788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EA06-4458-436C-9FFA-EAD7C2BA63DD}" type="datetimeFigureOut">
              <a:rPr lang="en-GB" smtClean="0"/>
              <a:pPr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8C53-580F-4392-9FC5-6726E1A1A2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04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EA06-4458-436C-9FFA-EAD7C2BA63DD}" type="datetimeFigureOut">
              <a:rPr lang="en-GB" smtClean="0"/>
              <a:pPr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8C53-580F-4392-9FC5-6726E1A1A2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1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EA06-4458-436C-9FFA-EAD7C2BA63DD}" type="datetimeFigureOut">
              <a:rPr lang="en-GB" smtClean="0"/>
              <a:pPr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8C53-580F-4392-9FC5-6726E1A1A2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973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EA06-4458-436C-9FFA-EAD7C2BA63DD}" type="datetimeFigureOut">
              <a:rPr lang="en-GB" smtClean="0"/>
              <a:pPr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8C53-580F-4392-9FC5-6726E1A1A2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19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EA06-4458-436C-9FFA-EAD7C2BA63DD}" type="datetimeFigureOut">
              <a:rPr lang="en-GB" smtClean="0"/>
              <a:pPr/>
              <a:t>21/11/2017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8C53-580F-4392-9FC5-6726E1A1A2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89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EA06-4458-436C-9FFA-EAD7C2BA63DD}" type="datetimeFigureOut">
              <a:rPr lang="en-GB" smtClean="0"/>
              <a:pPr/>
              <a:t>21/11/2017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8C53-580F-4392-9FC5-6726E1A1A2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452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EA06-4458-436C-9FFA-EAD7C2BA63DD}" type="datetimeFigureOut">
              <a:rPr lang="en-GB" smtClean="0"/>
              <a:pPr/>
              <a:t>21/11/2017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8C53-580F-4392-9FC5-6726E1A1A2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EA06-4458-436C-9FFA-EAD7C2BA63DD}" type="datetimeFigureOut">
              <a:rPr lang="en-GB" smtClean="0"/>
              <a:pPr/>
              <a:t>21/11/2017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8C53-580F-4392-9FC5-6726E1A1A2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249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EA06-4458-436C-9FFA-EAD7C2BA63DD}" type="datetimeFigureOut">
              <a:rPr lang="en-GB" smtClean="0"/>
              <a:pPr/>
              <a:t>21/11/2017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8C53-580F-4392-9FC5-6726E1A1A2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58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EA06-4458-436C-9FFA-EAD7C2BA63DD}" type="datetimeFigureOut">
              <a:rPr lang="en-GB" smtClean="0"/>
              <a:pPr/>
              <a:t>21/11/2017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8C53-580F-4392-9FC5-6726E1A1A2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99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8EA06-4458-436C-9FFA-EAD7C2BA63DD}" type="datetimeFigureOut">
              <a:rPr lang="en-GB" smtClean="0"/>
              <a:pPr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C8C53-580F-4392-9FC5-6726E1A1A2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88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opsonline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opsonline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-18662" y="0"/>
            <a:ext cx="916266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78" y="979428"/>
            <a:ext cx="1550047" cy="1963480"/>
          </a:xfrm>
          <a:prstGeom prst="rect">
            <a:avLst/>
          </a:prstGeom>
        </p:spPr>
      </p:pic>
      <p:sp>
        <p:nvSpPr>
          <p:cNvPr id="10" name="TextBox 9">
            <a:hlinkClick r:id="rId3"/>
          </p:cNvPr>
          <p:cNvSpPr txBox="1"/>
          <p:nvPr/>
        </p:nvSpPr>
        <p:spPr>
          <a:xfrm>
            <a:off x="3099738" y="4701902"/>
            <a:ext cx="294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www.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dropsonline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.org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1335088" y="4255664"/>
            <a:ext cx="650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77" y="979428"/>
            <a:ext cx="1550047" cy="196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6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9615" y="915879"/>
            <a:ext cx="84371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Damlardan qarı təmizləyəndə xüsusilə ehtiyatlı olmaq lazımdır ki, dam örtüyü zədələnməsin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Qarı təmizləyəndə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6588" lvl="1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Qarı tam dam örtüyünə qədər təmizləməyin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6588" lvl="1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Metal deyil plastmas bellərdən istifadə edin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6588" lvl="1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Qarı polietilen brezentə doldurun və binanın yanında boşaldın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6588" lvl="1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Qar düşən sahələrdə ehtiyatlı olun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6588" lvl="1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</a:rPr>
              <a:t>Fırlanan komponentlərin dam səthinə toxunmaması üçün qar təmizləyicilərini tənzimləyin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Əmin olun ki, keçidlərdə, körpülərdə, yükləmə sahələrində, iş meydançasında, avtomobillərin parketmə sahələrində və s. kifayət qədər işıqlandırma var.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Daş duzun / iri qum ehtiyatını kifayət qədər saxlayın və qarı / buzu təmizləmək üçün müvafiq işçilər təyin edin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615" y="119265"/>
            <a:ext cx="9086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az-Latn-AZ" sz="2600" b="1" dirty="0">
                <a:latin typeface="Arial" panose="020B0604020202020204" pitchFamily="34" charset="0"/>
                <a:cs typeface="Arial" panose="020B0604020202020204" pitchFamily="34" charset="0"/>
              </a:rPr>
              <a:t>İstehsalat meydançası</a:t>
            </a: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az-Latn-AZ" sz="2600" b="1" dirty="0">
                <a:latin typeface="Arial" panose="020B0604020202020204" pitchFamily="34" charset="0"/>
                <a:cs typeface="Arial" panose="020B0604020202020204" pitchFamily="34" charset="0"/>
              </a:rPr>
              <a:t>İş sahəsi və </a:t>
            </a:r>
            <a:r>
              <a:rPr lang="az-Latn-A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Bazalar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az-Latn-A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davamı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010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1014" y="-1184990"/>
            <a:ext cx="6858000" cy="9227979"/>
          </a:xfrm>
          <a:prstGeom prst="rect">
            <a:avLst/>
          </a:prstGeom>
        </p:spPr>
      </p:pic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1335088" y="4255664"/>
            <a:ext cx="650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5" name="Freeform 39"/>
          <p:cNvSpPr>
            <a:spLocks/>
          </p:cNvSpPr>
          <p:nvPr/>
        </p:nvSpPr>
        <p:spPr bwMode="auto">
          <a:xfrm>
            <a:off x="7458846" y="4740803"/>
            <a:ext cx="1687512" cy="2122488"/>
          </a:xfrm>
          <a:custGeom>
            <a:avLst/>
            <a:gdLst>
              <a:gd name="T0" fmla="*/ 0 w 447"/>
              <a:gd name="T1" fmla="*/ 563 h 563"/>
              <a:gd name="T2" fmla="*/ 25 w 447"/>
              <a:gd name="T3" fmla="*/ 526 h 563"/>
              <a:gd name="T4" fmla="*/ 36 w 447"/>
              <a:gd name="T5" fmla="*/ 502 h 563"/>
              <a:gd name="T6" fmla="*/ 61 w 447"/>
              <a:gd name="T7" fmla="*/ 472 h 563"/>
              <a:gd name="T8" fmla="*/ 73 w 447"/>
              <a:gd name="T9" fmla="*/ 455 h 563"/>
              <a:gd name="T10" fmla="*/ 79 w 447"/>
              <a:gd name="T11" fmla="*/ 427 h 563"/>
              <a:gd name="T12" fmla="*/ 95 w 447"/>
              <a:gd name="T13" fmla="*/ 409 h 563"/>
              <a:gd name="T14" fmla="*/ 108 w 447"/>
              <a:gd name="T15" fmla="*/ 394 h 563"/>
              <a:gd name="T16" fmla="*/ 132 w 447"/>
              <a:gd name="T17" fmla="*/ 374 h 563"/>
              <a:gd name="T18" fmla="*/ 173 w 447"/>
              <a:gd name="T19" fmla="*/ 366 h 563"/>
              <a:gd name="T20" fmla="*/ 182 w 447"/>
              <a:gd name="T21" fmla="*/ 358 h 563"/>
              <a:gd name="T22" fmla="*/ 169 w 447"/>
              <a:gd name="T23" fmla="*/ 336 h 563"/>
              <a:gd name="T24" fmla="*/ 205 w 447"/>
              <a:gd name="T25" fmla="*/ 306 h 563"/>
              <a:gd name="T26" fmla="*/ 199 w 447"/>
              <a:gd name="T27" fmla="*/ 295 h 563"/>
              <a:gd name="T28" fmla="*/ 190 w 447"/>
              <a:gd name="T29" fmla="*/ 289 h 563"/>
              <a:gd name="T30" fmla="*/ 163 w 447"/>
              <a:gd name="T31" fmla="*/ 289 h 563"/>
              <a:gd name="T32" fmla="*/ 156 w 447"/>
              <a:gd name="T33" fmla="*/ 262 h 563"/>
              <a:gd name="T34" fmla="*/ 150 w 447"/>
              <a:gd name="T35" fmla="*/ 243 h 563"/>
              <a:gd name="T36" fmla="*/ 144 w 447"/>
              <a:gd name="T37" fmla="*/ 221 h 563"/>
              <a:gd name="T38" fmla="*/ 152 w 447"/>
              <a:gd name="T39" fmla="*/ 179 h 563"/>
              <a:gd name="T40" fmla="*/ 148 w 447"/>
              <a:gd name="T41" fmla="*/ 165 h 563"/>
              <a:gd name="T42" fmla="*/ 145 w 447"/>
              <a:gd name="T43" fmla="*/ 152 h 563"/>
              <a:gd name="T44" fmla="*/ 154 w 447"/>
              <a:gd name="T45" fmla="*/ 134 h 563"/>
              <a:gd name="T46" fmla="*/ 98 w 447"/>
              <a:gd name="T47" fmla="*/ 111 h 563"/>
              <a:gd name="T48" fmla="*/ 134 w 447"/>
              <a:gd name="T49" fmla="*/ 96 h 563"/>
              <a:gd name="T50" fmla="*/ 148 w 447"/>
              <a:gd name="T51" fmla="*/ 91 h 563"/>
              <a:gd name="T52" fmla="*/ 152 w 447"/>
              <a:gd name="T53" fmla="*/ 85 h 563"/>
              <a:gd name="T54" fmla="*/ 167 w 447"/>
              <a:gd name="T55" fmla="*/ 51 h 563"/>
              <a:gd name="T56" fmla="*/ 178 w 447"/>
              <a:gd name="T57" fmla="*/ 36 h 563"/>
              <a:gd name="T58" fmla="*/ 292 w 447"/>
              <a:gd name="T59" fmla="*/ 20 h 563"/>
              <a:gd name="T60" fmla="*/ 380 w 447"/>
              <a:gd name="T61" fmla="*/ 142 h 563"/>
              <a:gd name="T62" fmla="*/ 384 w 447"/>
              <a:gd name="T63" fmla="*/ 157 h 563"/>
              <a:gd name="T64" fmla="*/ 380 w 447"/>
              <a:gd name="T65" fmla="*/ 166 h 563"/>
              <a:gd name="T66" fmla="*/ 385 w 447"/>
              <a:gd name="T67" fmla="*/ 185 h 563"/>
              <a:gd name="T68" fmla="*/ 355 w 447"/>
              <a:gd name="T69" fmla="*/ 196 h 563"/>
              <a:gd name="T70" fmla="*/ 349 w 447"/>
              <a:gd name="T71" fmla="*/ 203 h 563"/>
              <a:gd name="T72" fmla="*/ 348 w 447"/>
              <a:gd name="T73" fmla="*/ 210 h 563"/>
              <a:gd name="T74" fmla="*/ 381 w 447"/>
              <a:gd name="T75" fmla="*/ 207 h 563"/>
              <a:gd name="T76" fmla="*/ 384 w 447"/>
              <a:gd name="T77" fmla="*/ 210 h 563"/>
              <a:gd name="T78" fmla="*/ 374 w 447"/>
              <a:gd name="T79" fmla="*/ 226 h 563"/>
              <a:gd name="T80" fmla="*/ 344 w 447"/>
              <a:gd name="T81" fmla="*/ 230 h 563"/>
              <a:gd name="T82" fmla="*/ 339 w 447"/>
              <a:gd name="T83" fmla="*/ 234 h 563"/>
              <a:gd name="T84" fmla="*/ 332 w 447"/>
              <a:gd name="T85" fmla="*/ 240 h 563"/>
              <a:gd name="T86" fmla="*/ 329 w 447"/>
              <a:gd name="T87" fmla="*/ 248 h 563"/>
              <a:gd name="T88" fmla="*/ 328 w 447"/>
              <a:gd name="T89" fmla="*/ 265 h 563"/>
              <a:gd name="T90" fmla="*/ 346 w 447"/>
              <a:gd name="T91" fmla="*/ 274 h 563"/>
              <a:gd name="T92" fmla="*/ 355 w 447"/>
              <a:gd name="T93" fmla="*/ 286 h 563"/>
              <a:gd name="T94" fmla="*/ 367 w 447"/>
              <a:gd name="T95" fmla="*/ 324 h 563"/>
              <a:gd name="T96" fmla="*/ 389 w 447"/>
              <a:gd name="T97" fmla="*/ 338 h 563"/>
              <a:gd name="T98" fmla="*/ 422 w 447"/>
              <a:gd name="T99" fmla="*/ 355 h 563"/>
              <a:gd name="T100" fmla="*/ 447 w 447"/>
              <a:gd name="T101" fmla="*/ 375 h 563"/>
              <a:gd name="T102" fmla="*/ 447 w 447"/>
              <a:gd name="T103" fmla="*/ 563 h 563"/>
              <a:gd name="T104" fmla="*/ 0 w 447"/>
              <a:gd name="T105" fmla="*/ 563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47" h="563">
                <a:moveTo>
                  <a:pt x="0" y="563"/>
                </a:moveTo>
                <a:cubicBezTo>
                  <a:pt x="3" y="552"/>
                  <a:pt x="25" y="526"/>
                  <a:pt x="25" y="526"/>
                </a:cubicBezTo>
                <a:cubicBezTo>
                  <a:pt x="26" y="523"/>
                  <a:pt x="29" y="513"/>
                  <a:pt x="36" y="502"/>
                </a:cubicBezTo>
                <a:cubicBezTo>
                  <a:pt x="42" y="492"/>
                  <a:pt x="54" y="478"/>
                  <a:pt x="61" y="472"/>
                </a:cubicBezTo>
                <a:cubicBezTo>
                  <a:pt x="69" y="466"/>
                  <a:pt x="68" y="460"/>
                  <a:pt x="73" y="455"/>
                </a:cubicBezTo>
                <a:cubicBezTo>
                  <a:pt x="77" y="449"/>
                  <a:pt x="75" y="437"/>
                  <a:pt x="79" y="427"/>
                </a:cubicBezTo>
                <a:cubicBezTo>
                  <a:pt x="83" y="418"/>
                  <a:pt x="94" y="412"/>
                  <a:pt x="95" y="409"/>
                </a:cubicBezTo>
                <a:cubicBezTo>
                  <a:pt x="97" y="406"/>
                  <a:pt x="102" y="398"/>
                  <a:pt x="108" y="394"/>
                </a:cubicBezTo>
                <a:cubicBezTo>
                  <a:pt x="115" y="391"/>
                  <a:pt x="118" y="383"/>
                  <a:pt x="132" y="374"/>
                </a:cubicBezTo>
                <a:cubicBezTo>
                  <a:pt x="147" y="364"/>
                  <a:pt x="165" y="365"/>
                  <a:pt x="173" y="366"/>
                </a:cubicBezTo>
                <a:cubicBezTo>
                  <a:pt x="182" y="367"/>
                  <a:pt x="182" y="362"/>
                  <a:pt x="182" y="358"/>
                </a:cubicBezTo>
                <a:cubicBezTo>
                  <a:pt x="181" y="354"/>
                  <a:pt x="172" y="349"/>
                  <a:pt x="169" y="336"/>
                </a:cubicBezTo>
                <a:cubicBezTo>
                  <a:pt x="166" y="323"/>
                  <a:pt x="198" y="311"/>
                  <a:pt x="205" y="306"/>
                </a:cubicBezTo>
                <a:cubicBezTo>
                  <a:pt x="204" y="305"/>
                  <a:pt x="201" y="298"/>
                  <a:pt x="199" y="295"/>
                </a:cubicBezTo>
                <a:cubicBezTo>
                  <a:pt x="197" y="292"/>
                  <a:pt x="194" y="287"/>
                  <a:pt x="190" y="289"/>
                </a:cubicBezTo>
                <a:cubicBezTo>
                  <a:pt x="185" y="291"/>
                  <a:pt x="174" y="294"/>
                  <a:pt x="163" y="289"/>
                </a:cubicBezTo>
                <a:cubicBezTo>
                  <a:pt x="152" y="283"/>
                  <a:pt x="157" y="266"/>
                  <a:pt x="156" y="262"/>
                </a:cubicBezTo>
                <a:cubicBezTo>
                  <a:pt x="156" y="258"/>
                  <a:pt x="150" y="249"/>
                  <a:pt x="150" y="243"/>
                </a:cubicBezTo>
                <a:cubicBezTo>
                  <a:pt x="150" y="237"/>
                  <a:pt x="147" y="240"/>
                  <a:pt x="144" y="221"/>
                </a:cubicBezTo>
                <a:cubicBezTo>
                  <a:pt x="140" y="203"/>
                  <a:pt x="148" y="184"/>
                  <a:pt x="152" y="179"/>
                </a:cubicBezTo>
                <a:cubicBezTo>
                  <a:pt x="156" y="175"/>
                  <a:pt x="150" y="169"/>
                  <a:pt x="148" y="165"/>
                </a:cubicBezTo>
                <a:cubicBezTo>
                  <a:pt x="146" y="161"/>
                  <a:pt x="144" y="156"/>
                  <a:pt x="145" y="152"/>
                </a:cubicBezTo>
                <a:cubicBezTo>
                  <a:pt x="146" y="148"/>
                  <a:pt x="157" y="136"/>
                  <a:pt x="154" y="134"/>
                </a:cubicBezTo>
                <a:cubicBezTo>
                  <a:pt x="151" y="131"/>
                  <a:pt x="99" y="116"/>
                  <a:pt x="98" y="111"/>
                </a:cubicBezTo>
                <a:cubicBezTo>
                  <a:pt x="96" y="103"/>
                  <a:pt x="130" y="97"/>
                  <a:pt x="134" y="96"/>
                </a:cubicBezTo>
                <a:cubicBezTo>
                  <a:pt x="139" y="95"/>
                  <a:pt x="143" y="93"/>
                  <a:pt x="148" y="91"/>
                </a:cubicBezTo>
                <a:cubicBezTo>
                  <a:pt x="152" y="89"/>
                  <a:pt x="150" y="88"/>
                  <a:pt x="152" y="85"/>
                </a:cubicBezTo>
                <a:cubicBezTo>
                  <a:pt x="153" y="82"/>
                  <a:pt x="165" y="55"/>
                  <a:pt x="167" y="51"/>
                </a:cubicBezTo>
                <a:cubicBezTo>
                  <a:pt x="169" y="46"/>
                  <a:pt x="169" y="42"/>
                  <a:pt x="178" y="36"/>
                </a:cubicBezTo>
                <a:cubicBezTo>
                  <a:pt x="187" y="29"/>
                  <a:pt x="244" y="0"/>
                  <a:pt x="292" y="20"/>
                </a:cubicBezTo>
                <a:cubicBezTo>
                  <a:pt x="384" y="41"/>
                  <a:pt x="387" y="112"/>
                  <a:pt x="380" y="142"/>
                </a:cubicBezTo>
                <a:cubicBezTo>
                  <a:pt x="380" y="142"/>
                  <a:pt x="384" y="152"/>
                  <a:pt x="384" y="157"/>
                </a:cubicBezTo>
                <a:cubicBezTo>
                  <a:pt x="383" y="161"/>
                  <a:pt x="380" y="166"/>
                  <a:pt x="380" y="166"/>
                </a:cubicBezTo>
                <a:cubicBezTo>
                  <a:pt x="380" y="166"/>
                  <a:pt x="387" y="177"/>
                  <a:pt x="385" y="185"/>
                </a:cubicBezTo>
                <a:cubicBezTo>
                  <a:pt x="382" y="194"/>
                  <a:pt x="355" y="194"/>
                  <a:pt x="355" y="196"/>
                </a:cubicBezTo>
                <a:cubicBezTo>
                  <a:pt x="355" y="198"/>
                  <a:pt x="349" y="203"/>
                  <a:pt x="349" y="203"/>
                </a:cubicBezTo>
                <a:cubicBezTo>
                  <a:pt x="350" y="204"/>
                  <a:pt x="349" y="207"/>
                  <a:pt x="348" y="210"/>
                </a:cubicBezTo>
                <a:cubicBezTo>
                  <a:pt x="352" y="209"/>
                  <a:pt x="378" y="208"/>
                  <a:pt x="381" y="207"/>
                </a:cubicBezTo>
                <a:cubicBezTo>
                  <a:pt x="384" y="207"/>
                  <a:pt x="384" y="208"/>
                  <a:pt x="384" y="210"/>
                </a:cubicBezTo>
                <a:cubicBezTo>
                  <a:pt x="384" y="212"/>
                  <a:pt x="375" y="223"/>
                  <a:pt x="374" y="226"/>
                </a:cubicBezTo>
                <a:cubicBezTo>
                  <a:pt x="372" y="228"/>
                  <a:pt x="348" y="230"/>
                  <a:pt x="344" y="230"/>
                </a:cubicBezTo>
                <a:cubicBezTo>
                  <a:pt x="339" y="231"/>
                  <a:pt x="341" y="233"/>
                  <a:pt x="339" y="234"/>
                </a:cubicBezTo>
                <a:cubicBezTo>
                  <a:pt x="336" y="235"/>
                  <a:pt x="335" y="235"/>
                  <a:pt x="332" y="240"/>
                </a:cubicBezTo>
                <a:cubicBezTo>
                  <a:pt x="329" y="246"/>
                  <a:pt x="329" y="246"/>
                  <a:pt x="329" y="248"/>
                </a:cubicBezTo>
                <a:cubicBezTo>
                  <a:pt x="328" y="250"/>
                  <a:pt x="329" y="260"/>
                  <a:pt x="328" y="265"/>
                </a:cubicBezTo>
                <a:cubicBezTo>
                  <a:pt x="340" y="265"/>
                  <a:pt x="345" y="270"/>
                  <a:pt x="346" y="274"/>
                </a:cubicBezTo>
                <a:cubicBezTo>
                  <a:pt x="346" y="278"/>
                  <a:pt x="352" y="281"/>
                  <a:pt x="355" y="286"/>
                </a:cubicBezTo>
                <a:cubicBezTo>
                  <a:pt x="358" y="290"/>
                  <a:pt x="366" y="314"/>
                  <a:pt x="367" y="324"/>
                </a:cubicBezTo>
                <a:cubicBezTo>
                  <a:pt x="376" y="329"/>
                  <a:pt x="386" y="333"/>
                  <a:pt x="389" y="338"/>
                </a:cubicBezTo>
                <a:cubicBezTo>
                  <a:pt x="392" y="343"/>
                  <a:pt x="415" y="352"/>
                  <a:pt x="422" y="355"/>
                </a:cubicBezTo>
                <a:cubicBezTo>
                  <a:pt x="428" y="358"/>
                  <a:pt x="447" y="375"/>
                  <a:pt x="447" y="375"/>
                </a:cubicBezTo>
                <a:cubicBezTo>
                  <a:pt x="447" y="563"/>
                  <a:pt x="447" y="563"/>
                  <a:pt x="447" y="563"/>
                </a:cubicBezTo>
                <a:lnTo>
                  <a:pt x="0" y="56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" name="TextBox 111"/>
          <p:cNvSpPr txBox="1"/>
          <p:nvPr/>
        </p:nvSpPr>
        <p:spPr>
          <a:xfrm rot="21381935">
            <a:off x="1470127" y="5110918"/>
            <a:ext cx="6494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sz="5400" b="1" dirty="0">
                <a:latin typeface="Arial" panose="020B0604020202020204" pitchFamily="34" charset="0"/>
                <a:cs typeface="Arial" panose="020B0604020202020204" pitchFamily="34" charset="0"/>
              </a:rPr>
              <a:t>... Məlumat verin</a:t>
            </a:r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en-GB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1381935">
            <a:off x="1179343" y="1900924"/>
            <a:ext cx="4950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sz="4000" b="1" dirty="0">
                <a:latin typeface="Arial" panose="020B0604020202020204" pitchFamily="34" charset="0"/>
                <a:cs typeface="Arial" panose="020B0604020202020204" pitchFamily="34" charset="0"/>
              </a:rPr>
              <a:t>Hələ də </a:t>
            </a:r>
            <a:r>
              <a:rPr lang="az-Latn-AZ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zərər yetirir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 rot="21381935">
            <a:off x="263634" y="519151"/>
            <a:ext cx="811953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sz="7000" b="1" dirty="0">
                <a:latin typeface="Arial" panose="020B0604020202020204" pitchFamily="34" charset="0"/>
                <a:cs typeface="Arial" panose="020B0604020202020204" pitchFamily="34" charset="0"/>
              </a:rPr>
              <a:t>Əşyaların düşməsi</a:t>
            </a:r>
            <a:endParaRPr lang="en-GB" sz="7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 rot="21381935">
            <a:off x="1173809" y="3259116"/>
            <a:ext cx="3339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az-Latn-AZ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Görün </a:t>
            </a:r>
            <a:endParaRPr lang="ru-RU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 rot="21381935">
            <a:off x="2551150" y="3794000"/>
            <a:ext cx="3544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az-Latn-AZ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Anlayın</a:t>
            </a:r>
            <a:endParaRPr lang="ru-RU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 rot="21381935">
            <a:off x="439508" y="4573716"/>
            <a:ext cx="52742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az-Latn-AZ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Tədbir</a:t>
            </a:r>
            <a:r>
              <a:rPr lang="en-GB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sz="5400" b="1" dirty="0">
                <a:latin typeface="Arial" panose="020B0604020202020204" pitchFamily="34" charset="0"/>
                <a:cs typeface="Arial" panose="020B0604020202020204" pitchFamily="34" charset="0"/>
              </a:rPr>
              <a:t>görün</a:t>
            </a:r>
            <a:endParaRPr lang="ru-RU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95149" y="2338233"/>
            <a:ext cx="3887603" cy="752584"/>
            <a:chOff x="3595149" y="2338233"/>
            <a:chExt cx="3887603" cy="752584"/>
          </a:xfrm>
        </p:grpSpPr>
        <p:sp>
          <p:nvSpPr>
            <p:cNvPr id="116" name="TextBox 115"/>
            <p:cNvSpPr txBox="1"/>
            <p:nvPr/>
          </p:nvSpPr>
          <p:spPr>
            <a:xfrm rot="21381935">
              <a:off x="3595149" y="2338233"/>
              <a:ext cx="38876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z-Latn-AZ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hələ də </a:t>
              </a:r>
              <a:r>
                <a:rPr lang="az-Latn-AZ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öldürür</a:t>
              </a:r>
              <a:endParaRPr lang="en-GB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5"/>
            <p:cNvSpPr>
              <a:spLocks/>
            </p:cNvSpPr>
            <p:nvPr/>
          </p:nvSpPr>
          <p:spPr bwMode="auto">
            <a:xfrm>
              <a:off x="5552837" y="2878515"/>
              <a:ext cx="1813878" cy="212302"/>
            </a:xfrm>
            <a:custGeom>
              <a:avLst/>
              <a:gdLst>
                <a:gd name="T0" fmla="*/ 0 w 227"/>
                <a:gd name="T1" fmla="*/ 26 h 26"/>
                <a:gd name="T2" fmla="*/ 227 w 227"/>
                <a:gd name="T3" fmla="*/ 0 h 26"/>
                <a:gd name="T4" fmla="*/ 220 w 227"/>
                <a:gd name="T5" fmla="*/ 6 h 26"/>
                <a:gd name="T6" fmla="*/ 0 w 227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26">
                  <a:moveTo>
                    <a:pt x="0" y="26"/>
                  </a:moveTo>
                  <a:cubicBezTo>
                    <a:pt x="20" y="7"/>
                    <a:pt x="215" y="1"/>
                    <a:pt x="227" y="0"/>
                  </a:cubicBezTo>
                  <a:cubicBezTo>
                    <a:pt x="220" y="6"/>
                    <a:pt x="220" y="6"/>
                    <a:pt x="220" y="6"/>
                  </a:cubicBezTo>
                  <a:cubicBezTo>
                    <a:pt x="143" y="6"/>
                    <a:pt x="24" y="17"/>
                    <a:pt x="0" y="26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0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6757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2" grpId="0"/>
      <p:bldP spid="113" grpId="0"/>
      <p:bldP spid="117" grpId="0"/>
      <p:bldP spid="118" grpId="0"/>
      <p:bldP spid="1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78" y="979428"/>
            <a:ext cx="1550047" cy="1963480"/>
          </a:xfrm>
          <a:prstGeom prst="rect">
            <a:avLst/>
          </a:prstGeom>
        </p:spPr>
      </p:pic>
      <p:sp>
        <p:nvSpPr>
          <p:cNvPr id="10" name="TextBox 9">
            <a:hlinkClick r:id="rId3"/>
          </p:cNvPr>
          <p:cNvSpPr txBox="1"/>
          <p:nvPr/>
        </p:nvSpPr>
        <p:spPr>
          <a:xfrm>
            <a:off x="3099738" y="4701902"/>
            <a:ext cx="294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www.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dropsonline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.org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1335088" y="4255664"/>
            <a:ext cx="650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77" y="979428"/>
            <a:ext cx="1550047" cy="196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9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1722" y="-1151720"/>
            <a:ext cx="6858002" cy="916144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2" y="3284984"/>
            <a:ext cx="9147177" cy="2608148"/>
            <a:chOff x="-2" y="2326272"/>
            <a:chExt cx="9147177" cy="2608148"/>
          </a:xfrm>
        </p:grpSpPr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3175" y="2326272"/>
              <a:ext cx="9144000" cy="1001712"/>
            </a:xfrm>
            <a:custGeom>
              <a:avLst/>
              <a:gdLst>
                <a:gd name="T0" fmla="*/ 43 w 2880"/>
                <a:gd name="T1" fmla="*/ 129 h 313"/>
                <a:gd name="T2" fmla="*/ 103 w 2880"/>
                <a:gd name="T3" fmla="*/ 107 h 313"/>
                <a:gd name="T4" fmla="*/ 152 w 2880"/>
                <a:gd name="T5" fmla="*/ 134 h 313"/>
                <a:gd name="T6" fmla="*/ 183 w 2880"/>
                <a:gd name="T7" fmla="*/ 136 h 313"/>
                <a:gd name="T8" fmla="*/ 256 w 2880"/>
                <a:gd name="T9" fmla="*/ 119 h 313"/>
                <a:gd name="T10" fmla="*/ 347 w 2880"/>
                <a:gd name="T11" fmla="*/ 136 h 313"/>
                <a:gd name="T12" fmla="*/ 376 w 2880"/>
                <a:gd name="T13" fmla="*/ 111 h 313"/>
                <a:gd name="T14" fmla="*/ 447 w 2880"/>
                <a:gd name="T15" fmla="*/ 118 h 313"/>
                <a:gd name="T16" fmla="*/ 501 w 2880"/>
                <a:gd name="T17" fmla="*/ 102 h 313"/>
                <a:gd name="T18" fmla="*/ 539 w 2880"/>
                <a:gd name="T19" fmla="*/ 117 h 313"/>
                <a:gd name="T20" fmla="*/ 568 w 2880"/>
                <a:gd name="T21" fmla="*/ 109 h 313"/>
                <a:gd name="T22" fmla="*/ 597 w 2880"/>
                <a:gd name="T23" fmla="*/ 145 h 313"/>
                <a:gd name="T24" fmla="*/ 639 w 2880"/>
                <a:gd name="T25" fmla="*/ 120 h 313"/>
                <a:gd name="T26" fmla="*/ 708 w 2880"/>
                <a:gd name="T27" fmla="*/ 122 h 313"/>
                <a:gd name="T28" fmla="*/ 750 w 2880"/>
                <a:gd name="T29" fmla="*/ 104 h 313"/>
                <a:gd name="T30" fmla="*/ 809 w 2880"/>
                <a:gd name="T31" fmla="*/ 101 h 313"/>
                <a:gd name="T32" fmla="*/ 854 w 2880"/>
                <a:gd name="T33" fmla="*/ 105 h 313"/>
                <a:gd name="T34" fmla="*/ 915 w 2880"/>
                <a:gd name="T35" fmla="*/ 61 h 313"/>
                <a:gd name="T36" fmla="*/ 930 w 2880"/>
                <a:gd name="T37" fmla="*/ 94 h 313"/>
                <a:gd name="T38" fmla="*/ 979 w 2880"/>
                <a:gd name="T39" fmla="*/ 134 h 313"/>
                <a:gd name="T40" fmla="*/ 1057 w 2880"/>
                <a:gd name="T41" fmla="*/ 95 h 313"/>
                <a:gd name="T42" fmla="*/ 1071 w 2880"/>
                <a:gd name="T43" fmla="*/ 117 h 313"/>
                <a:gd name="T44" fmla="*/ 1120 w 2880"/>
                <a:gd name="T45" fmla="*/ 120 h 313"/>
                <a:gd name="T46" fmla="*/ 1196 w 2880"/>
                <a:gd name="T47" fmla="*/ 74 h 313"/>
                <a:gd name="T48" fmla="*/ 1220 w 2880"/>
                <a:gd name="T49" fmla="*/ 103 h 313"/>
                <a:gd name="T50" fmla="*/ 1265 w 2880"/>
                <a:gd name="T51" fmla="*/ 54 h 313"/>
                <a:gd name="T52" fmla="*/ 1278 w 2880"/>
                <a:gd name="T53" fmla="*/ 89 h 313"/>
                <a:gd name="T54" fmla="*/ 1319 w 2880"/>
                <a:gd name="T55" fmla="*/ 91 h 313"/>
                <a:gd name="T56" fmla="*/ 1359 w 2880"/>
                <a:gd name="T57" fmla="*/ 102 h 313"/>
                <a:gd name="T58" fmla="*/ 1426 w 2880"/>
                <a:gd name="T59" fmla="*/ 97 h 313"/>
                <a:gd name="T60" fmla="*/ 1438 w 2880"/>
                <a:gd name="T61" fmla="*/ 99 h 313"/>
                <a:gd name="T62" fmla="*/ 1513 w 2880"/>
                <a:gd name="T63" fmla="*/ 49 h 313"/>
                <a:gd name="T64" fmla="*/ 1581 w 2880"/>
                <a:gd name="T65" fmla="*/ 57 h 313"/>
                <a:gd name="T66" fmla="*/ 1542 w 2880"/>
                <a:gd name="T67" fmla="*/ 136 h 313"/>
                <a:gd name="T68" fmla="*/ 1603 w 2880"/>
                <a:gd name="T69" fmla="*/ 115 h 313"/>
                <a:gd name="T70" fmla="*/ 1696 w 2880"/>
                <a:gd name="T71" fmla="*/ 129 h 313"/>
                <a:gd name="T72" fmla="*/ 1740 w 2880"/>
                <a:gd name="T73" fmla="*/ 91 h 313"/>
                <a:gd name="T74" fmla="*/ 1796 w 2880"/>
                <a:gd name="T75" fmla="*/ 119 h 313"/>
                <a:gd name="T76" fmla="*/ 1859 w 2880"/>
                <a:gd name="T77" fmla="*/ 105 h 313"/>
                <a:gd name="T78" fmla="*/ 1862 w 2880"/>
                <a:gd name="T79" fmla="*/ 141 h 313"/>
                <a:gd name="T80" fmla="*/ 1898 w 2880"/>
                <a:gd name="T81" fmla="*/ 136 h 313"/>
                <a:gd name="T82" fmla="*/ 1944 w 2880"/>
                <a:gd name="T83" fmla="*/ 131 h 313"/>
                <a:gd name="T84" fmla="*/ 1998 w 2880"/>
                <a:gd name="T85" fmla="*/ 96 h 313"/>
                <a:gd name="T86" fmla="*/ 2069 w 2880"/>
                <a:gd name="T87" fmla="*/ 93 h 313"/>
                <a:gd name="T88" fmla="*/ 2120 w 2880"/>
                <a:gd name="T89" fmla="*/ 98 h 313"/>
                <a:gd name="T90" fmla="*/ 2149 w 2880"/>
                <a:gd name="T91" fmla="*/ 115 h 313"/>
                <a:gd name="T92" fmla="*/ 2211 w 2880"/>
                <a:gd name="T93" fmla="*/ 72 h 313"/>
                <a:gd name="T94" fmla="*/ 2239 w 2880"/>
                <a:gd name="T95" fmla="*/ 104 h 313"/>
                <a:gd name="T96" fmla="*/ 2283 w 2880"/>
                <a:gd name="T97" fmla="*/ 117 h 313"/>
                <a:gd name="T98" fmla="*/ 2340 w 2880"/>
                <a:gd name="T99" fmla="*/ 115 h 313"/>
                <a:gd name="T100" fmla="*/ 2378 w 2880"/>
                <a:gd name="T101" fmla="*/ 120 h 313"/>
                <a:gd name="T102" fmla="*/ 2432 w 2880"/>
                <a:gd name="T103" fmla="*/ 117 h 313"/>
                <a:gd name="T104" fmla="*/ 2481 w 2880"/>
                <a:gd name="T105" fmla="*/ 98 h 313"/>
                <a:gd name="T106" fmla="*/ 2528 w 2880"/>
                <a:gd name="T107" fmla="*/ 103 h 313"/>
                <a:gd name="T108" fmla="*/ 2559 w 2880"/>
                <a:gd name="T109" fmla="*/ 79 h 313"/>
                <a:gd name="T110" fmla="*/ 2587 w 2880"/>
                <a:gd name="T111" fmla="*/ 88 h 313"/>
                <a:gd name="T112" fmla="*/ 2674 w 2880"/>
                <a:gd name="T113" fmla="*/ 45 h 313"/>
                <a:gd name="T114" fmla="*/ 2683 w 2880"/>
                <a:gd name="T115" fmla="*/ 113 h 313"/>
                <a:gd name="T116" fmla="*/ 2726 w 2880"/>
                <a:gd name="T117" fmla="*/ 94 h 313"/>
                <a:gd name="T118" fmla="*/ 2770 w 2880"/>
                <a:gd name="T119" fmla="*/ 88 h 313"/>
                <a:gd name="T120" fmla="*/ 2777 w 2880"/>
                <a:gd name="T121" fmla="*/ 100 h 313"/>
                <a:gd name="T122" fmla="*/ 2875 w 2880"/>
                <a:gd name="T123" fmla="*/ 54 h 313"/>
                <a:gd name="T124" fmla="*/ 2875 w 2880"/>
                <a:gd name="T125" fmla="*/ 119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0" h="313">
                  <a:moveTo>
                    <a:pt x="0" y="313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13" y="127"/>
                    <a:pt x="10" y="115"/>
                  </a:cubicBezTo>
                  <a:cubicBezTo>
                    <a:pt x="19" y="122"/>
                    <a:pt x="25" y="130"/>
                    <a:pt x="34" y="137"/>
                  </a:cubicBezTo>
                  <a:cubicBezTo>
                    <a:pt x="37" y="134"/>
                    <a:pt x="41" y="132"/>
                    <a:pt x="43" y="129"/>
                  </a:cubicBezTo>
                  <a:cubicBezTo>
                    <a:pt x="32" y="111"/>
                    <a:pt x="18" y="95"/>
                    <a:pt x="8" y="76"/>
                  </a:cubicBezTo>
                  <a:cubicBezTo>
                    <a:pt x="24" y="88"/>
                    <a:pt x="41" y="101"/>
                    <a:pt x="58" y="113"/>
                  </a:cubicBezTo>
                  <a:cubicBezTo>
                    <a:pt x="61" y="89"/>
                    <a:pt x="66" y="64"/>
                    <a:pt x="68" y="38"/>
                  </a:cubicBezTo>
                  <a:cubicBezTo>
                    <a:pt x="74" y="54"/>
                    <a:pt x="75" y="73"/>
                    <a:pt x="78" y="90"/>
                  </a:cubicBezTo>
                  <a:cubicBezTo>
                    <a:pt x="85" y="97"/>
                    <a:pt x="95" y="101"/>
                    <a:pt x="103" y="107"/>
                  </a:cubicBezTo>
                  <a:cubicBezTo>
                    <a:pt x="109" y="97"/>
                    <a:pt x="113" y="87"/>
                    <a:pt x="117" y="76"/>
                  </a:cubicBezTo>
                  <a:cubicBezTo>
                    <a:pt x="119" y="87"/>
                    <a:pt x="115" y="101"/>
                    <a:pt x="116" y="114"/>
                  </a:cubicBezTo>
                  <a:cubicBezTo>
                    <a:pt x="119" y="118"/>
                    <a:pt x="125" y="119"/>
                    <a:pt x="129" y="123"/>
                  </a:cubicBezTo>
                  <a:cubicBezTo>
                    <a:pt x="133" y="121"/>
                    <a:pt x="135" y="117"/>
                    <a:pt x="137" y="114"/>
                  </a:cubicBezTo>
                  <a:cubicBezTo>
                    <a:pt x="137" y="125"/>
                    <a:pt x="144" y="130"/>
                    <a:pt x="152" y="134"/>
                  </a:cubicBezTo>
                  <a:cubicBezTo>
                    <a:pt x="165" y="125"/>
                    <a:pt x="174" y="112"/>
                    <a:pt x="184" y="101"/>
                  </a:cubicBezTo>
                  <a:cubicBezTo>
                    <a:pt x="183" y="114"/>
                    <a:pt x="174" y="130"/>
                    <a:pt x="169" y="144"/>
                  </a:cubicBezTo>
                  <a:cubicBezTo>
                    <a:pt x="175" y="142"/>
                    <a:pt x="173" y="142"/>
                    <a:pt x="177" y="142"/>
                  </a:cubicBezTo>
                  <a:cubicBezTo>
                    <a:pt x="180" y="141"/>
                    <a:pt x="178" y="136"/>
                    <a:pt x="179" y="134"/>
                  </a:cubicBezTo>
                  <a:cubicBezTo>
                    <a:pt x="181" y="134"/>
                    <a:pt x="181" y="135"/>
                    <a:pt x="183" y="136"/>
                  </a:cubicBezTo>
                  <a:cubicBezTo>
                    <a:pt x="181" y="133"/>
                    <a:pt x="182" y="128"/>
                    <a:pt x="182" y="123"/>
                  </a:cubicBezTo>
                  <a:cubicBezTo>
                    <a:pt x="187" y="127"/>
                    <a:pt x="191" y="133"/>
                    <a:pt x="196" y="137"/>
                  </a:cubicBezTo>
                  <a:cubicBezTo>
                    <a:pt x="205" y="135"/>
                    <a:pt x="213" y="132"/>
                    <a:pt x="223" y="130"/>
                  </a:cubicBezTo>
                  <a:cubicBezTo>
                    <a:pt x="222" y="94"/>
                    <a:pt x="220" y="59"/>
                    <a:pt x="218" y="25"/>
                  </a:cubicBezTo>
                  <a:cubicBezTo>
                    <a:pt x="232" y="55"/>
                    <a:pt x="243" y="88"/>
                    <a:pt x="256" y="119"/>
                  </a:cubicBezTo>
                  <a:cubicBezTo>
                    <a:pt x="266" y="121"/>
                    <a:pt x="268" y="115"/>
                    <a:pt x="274" y="112"/>
                  </a:cubicBezTo>
                  <a:cubicBezTo>
                    <a:pt x="273" y="111"/>
                    <a:pt x="272" y="109"/>
                    <a:pt x="268" y="109"/>
                  </a:cubicBezTo>
                  <a:cubicBezTo>
                    <a:pt x="283" y="109"/>
                    <a:pt x="290" y="95"/>
                    <a:pt x="300" y="88"/>
                  </a:cubicBezTo>
                  <a:cubicBezTo>
                    <a:pt x="300" y="96"/>
                    <a:pt x="291" y="105"/>
                    <a:pt x="289" y="115"/>
                  </a:cubicBezTo>
                  <a:cubicBezTo>
                    <a:pt x="308" y="122"/>
                    <a:pt x="328" y="129"/>
                    <a:pt x="347" y="136"/>
                  </a:cubicBezTo>
                  <a:cubicBezTo>
                    <a:pt x="343" y="128"/>
                    <a:pt x="337" y="122"/>
                    <a:pt x="333" y="114"/>
                  </a:cubicBezTo>
                  <a:cubicBezTo>
                    <a:pt x="335" y="114"/>
                    <a:pt x="336" y="115"/>
                    <a:pt x="338" y="116"/>
                  </a:cubicBezTo>
                  <a:cubicBezTo>
                    <a:pt x="329" y="92"/>
                    <a:pt x="316" y="71"/>
                    <a:pt x="306" y="48"/>
                  </a:cubicBezTo>
                  <a:cubicBezTo>
                    <a:pt x="332" y="74"/>
                    <a:pt x="356" y="103"/>
                    <a:pt x="383" y="129"/>
                  </a:cubicBezTo>
                  <a:cubicBezTo>
                    <a:pt x="385" y="120"/>
                    <a:pt x="378" y="118"/>
                    <a:pt x="376" y="111"/>
                  </a:cubicBezTo>
                  <a:cubicBezTo>
                    <a:pt x="380" y="111"/>
                    <a:pt x="379" y="115"/>
                    <a:pt x="384" y="115"/>
                  </a:cubicBezTo>
                  <a:cubicBezTo>
                    <a:pt x="375" y="94"/>
                    <a:pt x="364" y="74"/>
                    <a:pt x="355" y="53"/>
                  </a:cubicBezTo>
                  <a:cubicBezTo>
                    <a:pt x="381" y="77"/>
                    <a:pt x="402" y="104"/>
                    <a:pt x="427" y="128"/>
                  </a:cubicBezTo>
                  <a:cubicBezTo>
                    <a:pt x="428" y="115"/>
                    <a:pt x="427" y="103"/>
                    <a:pt x="427" y="91"/>
                  </a:cubicBezTo>
                  <a:cubicBezTo>
                    <a:pt x="434" y="100"/>
                    <a:pt x="440" y="109"/>
                    <a:pt x="447" y="118"/>
                  </a:cubicBezTo>
                  <a:cubicBezTo>
                    <a:pt x="447" y="87"/>
                    <a:pt x="443" y="49"/>
                    <a:pt x="442" y="16"/>
                  </a:cubicBezTo>
                  <a:cubicBezTo>
                    <a:pt x="453" y="41"/>
                    <a:pt x="464" y="67"/>
                    <a:pt x="473" y="94"/>
                  </a:cubicBezTo>
                  <a:cubicBezTo>
                    <a:pt x="474" y="94"/>
                    <a:pt x="475" y="93"/>
                    <a:pt x="476" y="92"/>
                  </a:cubicBezTo>
                  <a:cubicBezTo>
                    <a:pt x="474" y="100"/>
                    <a:pt x="480" y="110"/>
                    <a:pt x="483" y="119"/>
                  </a:cubicBezTo>
                  <a:cubicBezTo>
                    <a:pt x="489" y="114"/>
                    <a:pt x="500" y="112"/>
                    <a:pt x="501" y="102"/>
                  </a:cubicBezTo>
                  <a:cubicBezTo>
                    <a:pt x="500" y="106"/>
                    <a:pt x="507" y="104"/>
                    <a:pt x="506" y="104"/>
                  </a:cubicBezTo>
                  <a:cubicBezTo>
                    <a:pt x="519" y="98"/>
                    <a:pt x="510" y="63"/>
                    <a:pt x="510" y="51"/>
                  </a:cubicBezTo>
                  <a:cubicBezTo>
                    <a:pt x="521" y="69"/>
                    <a:pt x="527" y="91"/>
                    <a:pt x="536" y="110"/>
                  </a:cubicBezTo>
                  <a:cubicBezTo>
                    <a:pt x="538" y="112"/>
                    <a:pt x="544" y="108"/>
                    <a:pt x="545" y="105"/>
                  </a:cubicBezTo>
                  <a:cubicBezTo>
                    <a:pt x="547" y="108"/>
                    <a:pt x="541" y="114"/>
                    <a:pt x="539" y="117"/>
                  </a:cubicBezTo>
                  <a:cubicBezTo>
                    <a:pt x="539" y="120"/>
                    <a:pt x="542" y="122"/>
                    <a:pt x="542" y="126"/>
                  </a:cubicBezTo>
                  <a:cubicBezTo>
                    <a:pt x="548" y="126"/>
                    <a:pt x="550" y="122"/>
                    <a:pt x="557" y="121"/>
                  </a:cubicBezTo>
                  <a:cubicBezTo>
                    <a:pt x="553" y="125"/>
                    <a:pt x="550" y="129"/>
                    <a:pt x="545" y="132"/>
                  </a:cubicBezTo>
                  <a:cubicBezTo>
                    <a:pt x="546" y="135"/>
                    <a:pt x="548" y="137"/>
                    <a:pt x="548" y="141"/>
                  </a:cubicBezTo>
                  <a:cubicBezTo>
                    <a:pt x="557" y="132"/>
                    <a:pt x="562" y="120"/>
                    <a:pt x="568" y="109"/>
                  </a:cubicBezTo>
                  <a:cubicBezTo>
                    <a:pt x="570" y="117"/>
                    <a:pt x="570" y="127"/>
                    <a:pt x="570" y="136"/>
                  </a:cubicBezTo>
                  <a:cubicBezTo>
                    <a:pt x="571" y="139"/>
                    <a:pt x="573" y="133"/>
                    <a:pt x="576" y="134"/>
                  </a:cubicBezTo>
                  <a:cubicBezTo>
                    <a:pt x="575" y="137"/>
                    <a:pt x="578" y="137"/>
                    <a:pt x="578" y="140"/>
                  </a:cubicBezTo>
                  <a:cubicBezTo>
                    <a:pt x="581" y="140"/>
                    <a:pt x="583" y="137"/>
                    <a:pt x="584" y="136"/>
                  </a:cubicBezTo>
                  <a:cubicBezTo>
                    <a:pt x="589" y="139"/>
                    <a:pt x="590" y="144"/>
                    <a:pt x="597" y="145"/>
                  </a:cubicBezTo>
                  <a:cubicBezTo>
                    <a:pt x="601" y="140"/>
                    <a:pt x="596" y="133"/>
                    <a:pt x="598" y="126"/>
                  </a:cubicBezTo>
                  <a:cubicBezTo>
                    <a:pt x="608" y="133"/>
                    <a:pt x="613" y="136"/>
                    <a:pt x="623" y="140"/>
                  </a:cubicBezTo>
                  <a:cubicBezTo>
                    <a:pt x="628" y="138"/>
                    <a:pt x="625" y="134"/>
                    <a:pt x="626" y="129"/>
                  </a:cubicBezTo>
                  <a:cubicBezTo>
                    <a:pt x="629" y="128"/>
                    <a:pt x="628" y="131"/>
                    <a:pt x="631" y="131"/>
                  </a:cubicBezTo>
                  <a:cubicBezTo>
                    <a:pt x="632" y="126"/>
                    <a:pt x="638" y="125"/>
                    <a:pt x="639" y="120"/>
                  </a:cubicBezTo>
                  <a:cubicBezTo>
                    <a:pt x="642" y="122"/>
                    <a:pt x="643" y="127"/>
                    <a:pt x="644" y="131"/>
                  </a:cubicBezTo>
                  <a:cubicBezTo>
                    <a:pt x="648" y="130"/>
                    <a:pt x="646" y="126"/>
                    <a:pt x="651" y="126"/>
                  </a:cubicBezTo>
                  <a:cubicBezTo>
                    <a:pt x="651" y="128"/>
                    <a:pt x="651" y="129"/>
                    <a:pt x="651" y="130"/>
                  </a:cubicBezTo>
                  <a:cubicBezTo>
                    <a:pt x="670" y="124"/>
                    <a:pt x="674" y="106"/>
                    <a:pt x="685" y="96"/>
                  </a:cubicBezTo>
                  <a:cubicBezTo>
                    <a:pt x="683" y="112"/>
                    <a:pt x="694" y="118"/>
                    <a:pt x="708" y="122"/>
                  </a:cubicBezTo>
                  <a:cubicBezTo>
                    <a:pt x="714" y="121"/>
                    <a:pt x="717" y="117"/>
                    <a:pt x="721" y="115"/>
                  </a:cubicBezTo>
                  <a:cubicBezTo>
                    <a:pt x="726" y="85"/>
                    <a:pt x="730" y="54"/>
                    <a:pt x="735" y="24"/>
                  </a:cubicBezTo>
                  <a:cubicBezTo>
                    <a:pt x="740" y="47"/>
                    <a:pt x="744" y="70"/>
                    <a:pt x="747" y="95"/>
                  </a:cubicBezTo>
                  <a:cubicBezTo>
                    <a:pt x="751" y="98"/>
                    <a:pt x="751" y="92"/>
                    <a:pt x="755" y="93"/>
                  </a:cubicBezTo>
                  <a:cubicBezTo>
                    <a:pt x="754" y="97"/>
                    <a:pt x="749" y="99"/>
                    <a:pt x="750" y="104"/>
                  </a:cubicBezTo>
                  <a:cubicBezTo>
                    <a:pt x="767" y="99"/>
                    <a:pt x="776" y="77"/>
                    <a:pt x="783" y="60"/>
                  </a:cubicBezTo>
                  <a:cubicBezTo>
                    <a:pt x="782" y="67"/>
                    <a:pt x="783" y="86"/>
                    <a:pt x="780" y="95"/>
                  </a:cubicBezTo>
                  <a:cubicBezTo>
                    <a:pt x="788" y="100"/>
                    <a:pt x="798" y="102"/>
                    <a:pt x="807" y="105"/>
                  </a:cubicBezTo>
                  <a:cubicBezTo>
                    <a:pt x="811" y="104"/>
                    <a:pt x="806" y="101"/>
                    <a:pt x="807" y="98"/>
                  </a:cubicBezTo>
                  <a:cubicBezTo>
                    <a:pt x="808" y="99"/>
                    <a:pt x="809" y="99"/>
                    <a:pt x="809" y="101"/>
                  </a:cubicBezTo>
                  <a:cubicBezTo>
                    <a:pt x="827" y="94"/>
                    <a:pt x="832" y="76"/>
                    <a:pt x="842" y="63"/>
                  </a:cubicBezTo>
                  <a:cubicBezTo>
                    <a:pt x="845" y="65"/>
                    <a:pt x="840" y="70"/>
                    <a:pt x="842" y="74"/>
                  </a:cubicBezTo>
                  <a:cubicBezTo>
                    <a:pt x="845" y="75"/>
                    <a:pt x="850" y="68"/>
                    <a:pt x="854" y="65"/>
                  </a:cubicBezTo>
                  <a:cubicBezTo>
                    <a:pt x="850" y="80"/>
                    <a:pt x="835" y="94"/>
                    <a:pt x="835" y="115"/>
                  </a:cubicBezTo>
                  <a:cubicBezTo>
                    <a:pt x="842" y="116"/>
                    <a:pt x="847" y="108"/>
                    <a:pt x="854" y="105"/>
                  </a:cubicBezTo>
                  <a:cubicBezTo>
                    <a:pt x="857" y="78"/>
                    <a:pt x="863" y="53"/>
                    <a:pt x="865" y="25"/>
                  </a:cubicBezTo>
                  <a:cubicBezTo>
                    <a:pt x="871" y="31"/>
                    <a:pt x="867" y="45"/>
                    <a:pt x="875" y="50"/>
                  </a:cubicBezTo>
                  <a:cubicBezTo>
                    <a:pt x="876" y="40"/>
                    <a:pt x="875" y="22"/>
                    <a:pt x="873" y="10"/>
                  </a:cubicBezTo>
                  <a:cubicBezTo>
                    <a:pt x="883" y="29"/>
                    <a:pt x="890" y="51"/>
                    <a:pt x="898" y="72"/>
                  </a:cubicBezTo>
                  <a:cubicBezTo>
                    <a:pt x="905" y="71"/>
                    <a:pt x="912" y="63"/>
                    <a:pt x="915" y="61"/>
                  </a:cubicBezTo>
                  <a:cubicBezTo>
                    <a:pt x="921" y="59"/>
                    <a:pt x="913" y="64"/>
                    <a:pt x="915" y="68"/>
                  </a:cubicBezTo>
                  <a:cubicBezTo>
                    <a:pt x="923" y="64"/>
                    <a:pt x="930" y="59"/>
                    <a:pt x="937" y="54"/>
                  </a:cubicBezTo>
                  <a:cubicBezTo>
                    <a:pt x="935" y="64"/>
                    <a:pt x="910" y="74"/>
                    <a:pt x="913" y="90"/>
                  </a:cubicBezTo>
                  <a:cubicBezTo>
                    <a:pt x="914" y="95"/>
                    <a:pt x="921" y="98"/>
                    <a:pt x="926" y="104"/>
                  </a:cubicBezTo>
                  <a:cubicBezTo>
                    <a:pt x="928" y="101"/>
                    <a:pt x="929" y="97"/>
                    <a:pt x="930" y="94"/>
                  </a:cubicBezTo>
                  <a:cubicBezTo>
                    <a:pt x="931" y="95"/>
                    <a:pt x="934" y="99"/>
                    <a:pt x="934" y="94"/>
                  </a:cubicBezTo>
                  <a:cubicBezTo>
                    <a:pt x="937" y="100"/>
                    <a:pt x="936" y="109"/>
                    <a:pt x="937" y="115"/>
                  </a:cubicBezTo>
                  <a:cubicBezTo>
                    <a:pt x="941" y="106"/>
                    <a:pt x="938" y="92"/>
                    <a:pt x="939" y="82"/>
                  </a:cubicBezTo>
                  <a:cubicBezTo>
                    <a:pt x="951" y="91"/>
                    <a:pt x="957" y="111"/>
                    <a:pt x="969" y="117"/>
                  </a:cubicBezTo>
                  <a:cubicBezTo>
                    <a:pt x="971" y="124"/>
                    <a:pt x="975" y="129"/>
                    <a:pt x="979" y="134"/>
                  </a:cubicBezTo>
                  <a:cubicBezTo>
                    <a:pt x="997" y="117"/>
                    <a:pt x="1014" y="98"/>
                    <a:pt x="1031" y="80"/>
                  </a:cubicBezTo>
                  <a:cubicBezTo>
                    <a:pt x="1031" y="89"/>
                    <a:pt x="1024" y="101"/>
                    <a:pt x="1021" y="111"/>
                  </a:cubicBezTo>
                  <a:cubicBezTo>
                    <a:pt x="1022" y="114"/>
                    <a:pt x="1024" y="109"/>
                    <a:pt x="1025" y="108"/>
                  </a:cubicBezTo>
                  <a:cubicBezTo>
                    <a:pt x="1028" y="108"/>
                    <a:pt x="1025" y="113"/>
                    <a:pt x="1026" y="115"/>
                  </a:cubicBezTo>
                  <a:cubicBezTo>
                    <a:pt x="1038" y="109"/>
                    <a:pt x="1047" y="102"/>
                    <a:pt x="1057" y="95"/>
                  </a:cubicBezTo>
                  <a:cubicBezTo>
                    <a:pt x="1054" y="102"/>
                    <a:pt x="1045" y="113"/>
                    <a:pt x="1039" y="122"/>
                  </a:cubicBezTo>
                  <a:cubicBezTo>
                    <a:pt x="1046" y="118"/>
                    <a:pt x="1057" y="118"/>
                    <a:pt x="1059" y="111"/>
                  </a:cubicBezTo>
                  <a:cubicBezTo>
                    <a:pt x="1062" y="115"/>
                    <a:pt x="1066" y="111"/>
                    <a:pt x="1070" y="111"/>
                  </a:cubicBezTo>
                  <a:cubicBezTo>
                    <a:pt x="1069" y="114"/>
                    <a:pt x="1060" y="116"/>
                    <a:pt x="1064" y="120"/>
                  </a:cubicBezTo>
                  <a:cubicBezTo>
                    <a:pt x="1066" y="123"/>
                    <a:pt x="1067" y="116"/>
                    <a:pt x="1071" y="117"/>
                  </a:cubicBezTo>
                  <a:cubicBezTo>
                    <a:pt x="1071" y="118"/>
                    <a:pt x="1071" y="119"/>
                    <a:pt x="1071" y="120"/>
                  </a:cubicBezTo>
                  <a:cubicBezTo>
                    <a:pt x="1088" y="115"/>
                    <a:pt x="1094" y="101"/>
                    <a:pt x="1104" y="87"/>
                  </a:cubicBezTo>
                  <a:cubicBezTo>
                    <a:pt x="1109" y="96"/>
                    <a:pt x="1106" y="110"/>
                    <a:pt x="1107" y="121"/>
                  </a:cubicBezTo>
                  <a:cubicBezTo>
                    <a:pt x="1111" y="120"/>
                    <a:pt x="1116" y="119"/>
                    <a:pt x="1119" y="117"/>
                  </a:cubicBezTo>
                  <a:cubicBezTo>
                    <a:pt x="1124" y="117"/>
                    <a:pt x="1116" y="121"/>
                    <a:pt x="1120" y="120"/>
                  </a:cubicBezTo>
                  <a:cubicBezTo>
                    <a:pt x="1125" y="117"/>
                    <a:pt x="1115" y="110"/>
                    <a:pt x="1111" y="106"/>
                  </a:cubicBezTo>
                  <a:cubicBezTo>
                    <a:pt x="1116" y="105"/>
                    <a:pt x="1125" y="111"/>
                    <a:pt x="1130" y="113"/>
                  </a:cubicBezTo>
                  <a:cubicBezTo>
                    <a:pt x="1146" y="104"/>
                    <a:pt x="1159" y="93"/>
                    <a:pt x="1174" y="83"/>
                  </a:cubicBezTo>
                  <a:cubicBezTo>
                    <a:pt x="1175" y="87"/>
                    <a:pt x="1169" y="93"/>
                    <a:pt x="1167" y="98"/>
                  </a:cubicBezTo>
                  <a:cubicBezTo>
                    <a:pt x="1178" y="91"/>
                    <a:pt x="1187" y="83"/>
                    <a:pt x="1196" y="74"/>
                  </a:cubicBezTo>
                  <a:cubicBezTo>
                    <a:pt x="1195" y="83"/>
                    <a:pt x="1185" y="94"/>
                    <a:pt x="1180" y="104"/>
                  </a:cubicBezTo>
                  <a:cubicBezTo>
                    <a:pt x="1185" y="114"/>
                    <a:pt x="1197" y="110"/>
                    <a:pt x="1200" y="118"/>
                  </a:cubicBezTo>
                  <a:cubicBezTo>
                    <a:pt x="1208" y="115"/>
                    <a:pt x="1207" y="104"/>
                    <a:pt x="1210" y="94"/>
                  </a:cubicBezTo>
                  <a:cubicBezTo>
                    <a:pt x="1213" y="96"/>
                    <a:pt x="1214" y="99"/>
                    <a:pt x="1215" y="103"/>
                  </a:cubicBezTo>
                  <a:cubicBezTo>
                    <a:pt x="1218" y="104"/>
                    <a:pt x="1220" y="98"/>
                    <a:pt x="1220" y="103"/>
                  </a:cubicBezTo>
                  <a:cubicBezTo>
                    <a:pt x="1215" y="87"/>
                    <a:pt x="1199" y="69"/>
                    <a:pt x="1189" y="53"/>
                  </a:cubicBezTo>
                  <a:cubicBezTo>
                    <a:pt x="1198" y="56"/>
                    <a:pt x="1208" y="68"/>
                    <a:pt x="1218" y="74"/>
                  </a:cubicBezTo>
                  <a:cubicBezTo>
                    <a:pt x="1221" y="52"/>
                    <a:pt x="1216" y="26"/>
                    <a:pt x="1217" y="2"/>
                  </a:cubicBezTo>
                  <a:cubicBezTo>
                    <a:pt x="1227" y="27"/>
                    <a:pt x="1237" y="52"/>
                    <a:pt x="1246" y="79"/>
                  </a:cubicBezTo>
                  <a:cubicBezTo>
                    <a:pt x="1255" y="72"/>
                    <a:pt x="1259" y="62"/>
                    <a:pt x="1265" y="54"/>
                  </a:cubicBezTo>
                  <a:cubicBezTo>
                    <a:pt x="1268" y="56"/>
                    <a:pt x="1264" y="61"/>
                    <a:pt x="1265" y="66"/>
                  </a:cubicBezTo>
                  <a:cubicBezTo>
                    <a:pt x="1269" y="62"/>
                    <a:pt x="1276" y="60"/>
                    <a:pt x="1279" y="54"/>
                  </a:cubicBezTo>
                  <a:cubicBezTo>
                    <a:pt x="1277" y="70"/>
                    <a:pt x="1254" y="87"/>
                    <a:pt x="1261" y="106"/>
                  </a:cubicBezTo>
                  <a:cubicBezTo>
                    <a:pt x="1269" y="104"/>
                    <a:pt x="1270" y="95"/>
                    <a:pt x="1274" y="88"/>
                  </a:cubicBezTo>
                  <a:cubicBezTo>
                    <a:pt x="1275" y="88"/>
                    <a:pt x="1277" y="94"/>
                    <a:pt x="1278" y="89"/>
                  </a:cubicBezTo>
                  <a:cubicBezTo>
                    <a:pt x="1279" y="89"/>
                    <a:pt x="1279" y="91"/>
                    <a:pt x="1279" y="93"/>
                  </a:cubicBezTo>
                  <a:cubicBezTo>
                    <a:pt x="1298" y="83"/>
                    <a:pt x="1321" y="65"/>
                    <a:pt x="1340" y="51"/>
                  </a:cubicBezTo>
                  <a:cubicBezTo>
                    <a:pt x="1342" y="55"/>
                    <a:pt x="1333" y="59"/>
                    <a:pt x="1331" y="63"/>
                  </a:cubicBezTo>
                  <a:cubicBezTo>
                    <a:pt x="1342" y="58"/>
                    <a:pt x="1352" y="52"/>
                    <a:pt x="1361" y="45"/>
                  </a:cubicBezTo>
                  <a:cubicBezTo>
                    <a:pt x="1351" y="60"/>
                    <a:pt x="1332" y="75"/>
                    <a:pt x="1319" y="91"/>
                  </a:cubicBezTo>
                  <a:cubicBezTo>
                    <a:pt x="1318" y="103"/>
                    <a:pt x="1320" y="112"/>
                    <a:pt x="1320" y="123"/>
                  </a:cubicBezTo>
                  <a:cubicBezTo>
                    <a:pt x="1336" y="107"/>
                    <a:pt x="1351" y="91"/>
                    <a:pt x="1365" y="74"/>
                  </a:cubicBezTo>
                  <a:cubicBezTo>
                    <a:pt x="1365" y="85"/>
                    <a:pt x="1357" y="100"/>
                    <a:pt x="1352" y="111"/>
                  </a:cubicBezTo>
                  <a:cubicBezTo>
                    <a:pt x="1356" y="117"/>
                    <a:pt x="1363" y="115"/>
                    <a:pt x="1370" y="113"/>
                  </a:cubicBezTo>
                  <a:cubicBezTo>
                    <a:pt x="1366" y="109"/>
                    <a:pt x="1364" y="105"/>
                    <a:pt x="1359" y="102"/>
                  </a:cubicBezTo>
                  <a:cubicBezTo>
                    <a:pt x="1365" y="101"/>
                    <a:pt x="1372" y="107"/>
                    <a:pt x="1379" y="109"/>
                  </a:cubicBezTo>
                  <a:cubicBezTo>
                    <a:pt x="1378" y="72"/>
                    <a:pt x="1375" y="37"/>
                    <a:pt x="1374" y="0"/>
                  </a:cubicBezTo>
                  <a:cubicBezTo>
                    <a:pt x="1389" y="32"/>
                    <a:pt x="1400" y="68"/>
                    <a:pt x="1415" y="100"/>
                  </a:cubicBezTo>
                  <a:cubicBezTo>
                    <a:pt x="1417" y="100"/>
                    <a:pt x="1414" y="94"/>
                    <a:pt x="1413" y="94"/>
                  </a:cubicBezTo>
                  <a:cubicBezTo>
                    <a:pt x="1417" y="91"/>
                    <a:pt x="1420" y="100"/>
                    <a:pt x="1426" y="97"/>
                  </a:cubicBezTo>
                  <a:cubicBezTo>
                    <a:pt x="1429" y="94"/>
                    <a:pt x="1430" y="90"/>
                    <a:pt x="1431" y="86"/>
                  </a:cubicBezTo>
                  <a:cubicBezTo>
                    <a:pt x="1433" y="86"/>
                    <a:pt x="1436" y="88"/>
                    <a:pt x="1435" y="85"/>
                  </a:cubicBezTo>
                  <a:cubicBezTo>
                    <a:pt x="1438" y="85"/>
                    <a:pt x="1436" y="91"/>
                    <a:pt x="1436" y="93"/>
                  </a:cubicBezTo>
                  <a:cubicBezTo>
                    <a:pt x="1445" y="93"/>
                    <a:pt x="1449" y="89"/>
                    <a:pt x="1456" y="88"/>
                  </a:cubicBezTo>
                  <a:cubicBezTo>
                    <a:pt x="1451" y="93"/>
                    <a:pt x="1444" y="96"/>
                    <a:pt x="1438" y="99"/>
                  </a:cubicBezTo>
                  <a:cubicBezTo>
                    <a:pt x="1438" y="102"/>
                    <a:pt x="1439" y="105"/>
                    <a:pt x="1440" y="108"/>
                  </a:cubicBezTo>
                  <a:cubicBezTo>
                    <a:pt x="1443" y="109"/>
                    <a:pt x="1447" y="109"/>
                    <a:pt x="1448" y="113"/>
                  </a:cubicBezTo>
                  <a:cubicBezTo>
                    <a:pt x="1456" y="110"/>
                    <a:pt x="1455" y="99"/>
                    <a:pt x="1458" y="90"/>
                  </a:cubicBezTo>
                  <a:cubicBezTo>
                    <a:pt x="1463" y="92"/>
                    <a:pt x="1461" y="97"/>
                    <a:pt x="1464" y="100"/>
                  </a:cubicBezTo>
                  <a:cubicBezTo>
                    <a:pt x="1483" y="93"/>
                    <a:pt x="1501" y="69"/>
                    <a:pt x="1513" y="49"/>
                  </a:cubicBezTo>
                  <a:cubicBezTo>
                    <a:pt x="1516" y="51"/>
                    <a:pt x="1511" y="56"/>
                    <a:pt x="1513" y="61"/>
                  </a:cubicBezTo>
                  <a:cubicBezTo>
                    <a:pt x="1517" y="62"/>
                    <a:pt x="1522" y="54"/>
                    <a:pt x="1527" y="51"/>
                  </a:cubicBezTo>
                  <a:cubicBezTo>
                    <a:pt x="1523" y="66"/>
                    <a:pt x="1506" y="80"/>
                    <a:pt x="1506" y="102"/>
                  </a:cubicBezTo>
                  <a:cubicBezTo>
                    <a:pt x="1534" y="88"/>
                    <a:pt x="1562" y="64"/>
                    <a:pt x="1589" y="46"/>
                  </a:cubicBezTo>
                  <a:cubicBezTo>
                    <a:pt x="1590" y="48"/>
                    <a:pt x="1583" y="53"/>
                    <a:pt x="1581" y="57"/>
                  </a:cubicBezTo>
                  <a:cubicBezTo>
                    <a:pt x="1588" y="54"/>
                    <a:pt x="1600" y="46"/>
                    <a:pt x="1608" y="41"/>
                  </a:cubicBezTo>
                  <a:cubicBezTo>
                    <a:pt x="1586" y="68"/>
                    <a:pt x="1555" y="96"/>
                    <a:pt x="1529" y="123"/>
                  </a:cubicBezTo>
                  <a:cubicBezTo>
                    <a:pt x="1529" y="127"/>
                    <a:pt x="1534" y="126"/>
                    <a:pt x="1533" y="130"/>
                  </a:cubicBezTo>
                  <a:cubicBezTo>
                    <a:pt x="1541" y="127"/>
                    <a:pt x="1545" y="122"/>
                    <a:pt x="1551" y="119"/>
                  </a:cubicBezTo>
                  <a:cubicBezTo>
                    <a:pt x="1552" y="123"/>
                    <a:pt x="1544" y="131"/>
                    <a:pt x="1542" y="136"/>
                  </a:cubicBezTo>
                  <a:cubicBezTo>
                    <a:pt x="1570" y="119"/>
                    <a:pt x="1570" y="119"/>
                    <a:pt x="1570" y="119"/>
                  </a:cubicBezTo>
                  <a:cubicBezTo>
                    <a:pt x="1580" y="121"/>
                    <a:pt x="1581" y="115"/>
                    <a:pt x="1587" y="112"/>
                  </a:cubicBezTo>
                  <a:cubicBezTo>
                    <a:pt x="1586" y="111"/>
                    <a:pt x="1585" y="109"/>
                    <a:pt x="1582" y="109"/>
                  </a:cubicBezTo>
                  <a:cubicBezTo>
                    <a:pt x="1596" y="109"/>
                    <a:pt x="1603" y="95"/>
                    <a:pt x="1613" y="88"/>
                  </a:cubicBezTo>
                  <a:cubicBezTo>
                    <a:pt x="1613" y="96"/>
                    <a:pt x="1605" y="105"/>
                    <a:pt x="1603" y="115"/>
                  </a:cubicBezTo>
                  <a:cubicBezTo>
                    <a:pt x="1621" y="122"/>
                    <a:pt x="1641" y="129"/>
                    <a:pt x="1660" y="136"/>
                  </a:cubicBezTo>
                  <a:cubicBezTo>
                    <a:pt x="1657" y="128"/>
                    <a:pt x="1650" y="122"/>
                    <a:pt x="1647" y="114"/>
                  </a:cubicBezTo>
                  <a:cubicBezTo>
                    <a:pt x="1648" y="114"/>
                    <a:pt x="1650" y="115"/>
                    <a:pt x="1652" y="116"/>
                  </a:cubicBezTo>
                  <a:cubicBezTo>
                    <a:pt x="1642" y="92"/>
                    <a:pt x="1630" y="71"/>
                    <a:pt x="1620" y="48"/>
                  </a:cubicBezTo>
                  <a:cubicBezTo>
                    <a:pt x="1646" y="74"/>
                    <a:pt x="1670" y="103"/>
                    <a:pt x="1696" y="129"/>
                  </a:cubicBezTo>
                  <a:cubicBezTo>
                    <a:pt x="1698" y="120"/>
                    <a:pt x="1691" y="118"/>
                    <a:pt x="1689" y="111"/>
                  </a:cubicBezTo>
                  <a:cubicBezTo>
                    <a:pt x="1694" y="111"/>
                    <a:pt x="1692" y="115"/>
                    <a:pt x="1697" y="115"/>
                  </a:cubicBezTo>
                  <a:cubicBezTo>
                    <a:pt x="1688" y="94"/>
                    <a:pt x="1678" y="74"/>
                    <a:pt x="1668" y="53"/>
                  </a:cubicBezTo>
                  <a:cubicBezTo>
                    <a:pt x="1694" y="77"/>
                    <a:pt x="1715" y="104"/>
                    <a:pt x="1740" y="128"/>
                  </a:cubicBezTo>
                  <a:cubicBezTo>
                    <a:pt x="1741" y="115"/>
                    <a:pt x="1740" y="103"/>
                    <a:pt x="1740" y="91"/>
                  </a:cubicBezTo>
                  <a:cubicBezTo>
                    <a:pt x="1748" y="100"/>
                    <a:pt x="1754" y="109"/>
                    <a:pt x="1760" y="118"/>
                  </a:cubicBezTo>
                  <a:cubicBezTo>
                    <a:pt x="1760" y="87"/>
                    <a:pt x="1757" y="49"/>
                    <a:pt x="1756" y="16"/>
                  </a:cubicBezTo>
                  <a:cubicBezTo>
                    <a:pt x="1766" y="41"/>
                    <a:pt x="1777" y="67"/>
                    <a:pt x="1786" y="94"/>
                  </a:cubicBezTo>
                  <a:cubicBezTo>
                    <a:pt x="1788" y="94"/>
                    <a:pt x="1789" y="93"/>
                    <a:pt x="1789" y="92"/>
                  </a:cubicBezTo>
                  <a:cubicBezTo>
                    <a:pt x="1788" y="100"/>
                    <a:pt x="1794" y="110"/>
                    <a:pt x="1796" y="119"/>
                  </a:cubicBezTo>
                  <a:cubicBezTo>
                    <a:pt x="1803" y="114"/>
                    <a:pt x="1813" y="112"/>
                    <a:pt x="1814" y="102"/>
                  </a:cubicBezTo>
                  <a:cubicBezTo>
                    <a:pt x="1813" y="106"/>
                    <a:pt x="1821" y="104"/>
                    <a:pt x="1819" y="104"/>
                  </a:cubicBezTo>
                  <a:cubicBezTo>
                    <a:pt x="1832" y="98"/>
                    <a:pt x="1823" y="63"/>
                    <a:pt x="1824" y="51"/>
                  </a:cubicBezTo>
                  <a:cubicBezTo>
                    <a:pt x="1834" y="69"/>
                    <a:pt x="1840" y="91"/>
                    <a:pt x="1849" y="110"/>
                  </a:cubicBezTo>
                  <a:cubicBezTo>
                    <a:pt x="1851" y="112"/>
                    <a:pt x="1857" y="108"/>
                    <a:pt x="1859" y="105"/>
                  </a:cubicBezTo>
                  <a:cubicBezTo>
                    <a:pt x="1860" y="108"/>
                    <a:pt x="1854" y="114"/>
                    <a:pt x="1852" y="117"/>
                  </a:cubicBezTo>
                  <a:cubicBezTo>
                    <a:pt x="1853" y="120"/>
                    <a:pt x="1856" y="122"/>
                    <a:pt x="1856" y="126"/>
                  </a:cubicBezTo>
                  <a:cubicBezTo>
                    <a:pt x="1862" y="126"/>
                    <a:pt x="1864" y="122"/>
                    <a:pt x="1870" y="121"/>
                  </a:cubicBezTo>
                  <a:cubicBezTo>
                    <a:pt x="1866" y="125"/>
                    <a:pt x="1863" y="129"/>
                    <a:pt x="1858" y="132"/>
                  </a:cubicBezTo>
                  <a:cubicBezTo>
                    <a:pt x="1859" y="135"/>
                    <a:pt x="1862" y="137"/>
                    <a:pt x="1862" y="141"/>
                  </a:cubicBezTo>
                  <a:cubicBezTo>
                    <a:pt x="1870" y="132"/>
                    <a:pt x="1875" y="120"/>
                    <a:pt x="1881" y="109"/>
                  </a:cubicBezTo>
                  <a:cubicBezTo>
                    <a:pt x="1883" y="117"/>
                    <a:pt x="1883" y="127"/>
                    <a:pt x="1883" y="136"/>
                  </a:cubicBezTo>
                  <a:cubicBezTo>
                    <a:pt x="1885" y="139"/>
                    <a:pt x="1886" y="133"/>
                    <a:pt x="1890" y="134"/>
                  </a:cubicBezTo>
                  <a:cubicBezTo>
                    <a:pt x="1889" y="137"/>
                    <a:pt x="1891" y="137"/>
                    <a:pt x="1891" y="140"/>
                  </a:cubicBezTo>
                  <a:cubicBezTo>
                    <a:pt x="1895" y="140"/>
                    <a:pt x="1896" y="137"/>
                    <a:pt x="1898" y="136"/>
                  </a:cubicBezTo>
                  <a:cubicBezTo>
                    <a:pt x="1902" y="139"/>
                    <a:pt x="1904" y="144"/>
                    <a:pt x="1911" y="145"/>
                  </a:cubicBezTo>
                  <a:cubicBezTo>
                    <a:pt x="1915" y="140"/>
                    <a:pt x="1909" y="133"/>
                    <a:pt x="1911" y="126"/>
                  </a:cubicBezTo>
                  <a:cubicBezTo>
                    <a:pt x="1921" y="133"/>
                    <a:pt x="1926" y="136"/>
                    <a:pt x="1936" y="140"/>
                  </a:cubicBezTo>
                  <a:cubicBezTo>
                    <a:pt x="1942" y="138"/>
                    <a:pt x="1939" y="134"/>
                    <a:pt x="1939" y="129"/>
                  </a:cubicBezTo>
                  <a:cubicBezTo>
                    <a:pt x="1943" y="128"/>
                    <a:pt x="1942" y="131"/>
                    <a:pt x="1944" y="131"/>
                  </a:cubicBezTo>
                  <a:cubicBezTo>
                    <a:pt x="1945" y="126"/>
                    <a:pt x="1951" y="125"/>
                    <a:pt x="1952" y="120"/>
                  </a:cubicBezTo>
                  <a:cubicBezTo>
                    <a:pt x="1956" y="122"/>
                    <a:pt x="1956" y="127"/>
                    <a:pt x="1957" y="131"/>
                  </a:cubicBezTo>
                  <a:cubicBezTo>
                    <a:pt x="1961" y="130"/>
                    <a:pt x="1959" y="126"/>
                    <a:pt x="1964" y="126"/>
                  </a:cubicBezTo>
                  <a:cubicBezTo>
                    <a:pt x="1964" y="128"/>
                    <a:pt x="1964" y="129"/>
                    <a:pt x="1964" y="130"/>
                  </a:cubicBezTo>
                  <a:cubicBezTo>
                    <a:pt x="1984" y="124"/>
                    <a:pt x="1987" y="106"/>
                    <a:pt x="1998" y="96"/>
                  </a:cubicBezTo>
                  <a:cubicBezTo>
                    <a:pt x="1996" y="112"/>
                    <a:pt x="2007" y="118"/>
                    <a:pt x="2021" y="122"/>
                  </a:cubicBezTo>
                  <a:cubicBezTo>
                    <a:pt x="2027" y="121"/>
                    <a:pt x="2030" y="117"/>
                    <a:pt x="2035" y="115"/>
                  </a:cubicBezTo>
                  <a:cubicBezTo>
                    <a:pt x="2039" y="85"/>
                    <a:pt x="2043" y="54"/>
                    <a:pt x="2048" y="24"/>
                  </a:cubicBezTo>
                  <a:cubicBezTo>
                    <a:pt x="2053" y="47"/>
                    <a:pt x="2057" y="70"/>
                    <a:pt x="2061" y="95"/>
                  </a:cubicBezTo>
                  <a:cubicBezTo>
                    <a:pt x="2064" y="98"/>
                    <a:pt x="2064" y="92"/>
                    <a:pt x="2069" y="93"/>
                  </a:cubicBezTo>
                  <a:cubicBezTo>
                    <a:pt x="2067" y="97"/>
                    <a:pt x="2063" y="99"/>
                    <a:pt x="2063" y="104"/>
                  </a:cubicBezTo>
                  <a:cubicBezTo>
                    <a:pt x="2080" y="99"/>
                    <a:pt x="2089" y="77"/>
                    <a:pt x="2096" y="60"/>
                  </a:cubicBezTo>
                  <a:cubicBezTo>
                    <a:pt x="2096" y="67"/>
                    <a:pt x="2097" y="86"/>
                    <a:pt x="2094" y="95"/>
                  </a:cubicBezTo>
                  <a:cubicBezTo>
                    <a:pt x="2101" y="100"/>
                    <a:pt x="2111" y="102"/>
                    <a:pt x="2120" y="105"/>
                  </a:cubicBezTo>
                  <a:cubicBezTo>
                    <a:pt x="2124" y="104"/>
                    <a:pt x="2119" y="101"/>
                    <a:pt x="2120" y="98"/>
                  </a:cubicBezTo>
                  <a:cubicBezTo>
                    <a:pt x="2122" y="99"/>
                    <a:pt x="2123" y="99"/>
                    <a:pt x="2123" y="101"/>
                  </a:cubicBezTo>
                  <a:cubicBezTo>
                    <a:pt x="2140" y="94"/>
                    <a:pt x="2145" y="76"/>
                    <a:pt x="2156" y="63"/>
                  </a:cubicBezTo>
                  <a:cubicBezTo>
                    <a:pt x="2159" y="65"/>
                    <a:pt x="2154" y="70"/>
                    <a:pt x="2155" y="74"/>
                  </a:cubicBezTo>
                  <a:cubicBezTo>
                    <a:pt x="2159" y="75"/>
                    <a:pt x="2164" y="68"/>
                    <a:pt x="2168" y="65"/>
                  </a:cubicBezTo>
                  <a:cubicBezTo>
                    <a:pt x="2164" y="80"/>
                    <a:pt x="2148" y="94"/>
                    <a:pt x="2149" y="115"/>
                  </a:cubicBezTo>
                  <a:cubicBezTo>
                    <a:pt x="2155" y="116"/>
                    <a:pt x="2161" y="108"/>
                    <a:pt x="2168" y="105"/>
                  </a:cubicBezTo>
                  <a:cubicBezTo>
                    <a:pt x="2170" y="78"/>
                    <a:pt x="2176" y="53"/>
                    <a:pt x="2178" y="25"/>
                  </a:cubicBezTo>
                  <a:cubicBezTo>
                    <a:pt x="2184" y="31"/>
                    <a:pt x="2181" y="45"/>
                    <a:pt x="2188" y="50"/>
                  </a:cubicBezTo>
                  <a:cubicBezTo>
                    <a:pt x="2189" y="40"/>
                    <a:pt x="2188" y="22"/>
                    <a:pt x="2187" y="10"/>
                  </a:cubicBezTo>
                  <a:cubicBezTo>
                    <a:pt x="2196" y="29"/>
                    <a:pt x="2204" y="51"/>
                    <a:pt x="2211" y="72"/>
                  </a:cubicBezTo>
                  <a:cubicBezTo>
                    <a:pt x="2218" y="71"/>
                    <a:pt x="2225" y="63"/>
                    <a:pt x="2229" y="61"/>
                  </a:cubicBezTo>
                  <a:cubicBezTo>
                    <a:pt x="2235" y="59"/>
                    <a:pt x="2227" y="64"/>
                    <a:pt x="2228" y="68"/>
                  </a:cubicBezTo>
                  <a:cubicBezTo>
                    <a:pt x="2237" y="64"/>
                    <a:pt x="2243" y="59"/>
                    <a:pt x="2250" y="54"/>
                  </a:cubicBezTo>
                  <a:cubicBezTo>
                    <a:pt x="2248" y="64"/>
                    <a:pt x="2223" y="74"/>
                    <a:pt x="2226" y="90"/>
                  </a:cubicBezTo>
                  <a:cubicBezTo>
                    <a:pt x="2228" y="95"/>
                    <a:pt x="2235" y="98"/>
                    <a:pt x="2239" y="104"/>
                  </a:cubicBezTo>
                  <a:cubicBezTo>
                    <a:pt x="2241" y="101"/>
                    <a:pt x="2242" y="97"/>
                    <a:pt x="2244" y="94"/>
                  </a:cubicBezTo>
                  <a:cubicBezTo>
                    <a:pt x="2244" y="95"/>
                    <a:pt x="2248" y="99"/>
                    <a:pt x="2247" y="94"/>
                  </a:cubicBezTo>
                  <a:cubicBezTo>
                    <a:pt x="2250" y="100"/>
                    <a:pt x="2249" y="109"/>
                    <a:pt x="2251" y="115"/>
                  </a:cubicBezTo>
                  <a:cubicBezTo>
                    <a:pt x="2255" y="106"/>
                    <a:pt x="2251" y="92"/>
                    <a:pt x="2252" y="82"/>
                  </a:cubicBezTo>
                  <a:cubicBezTo>
                    <a:pt x="2264" y="91"/>
                    <a:pt x="2270" y="111"/>
                    <a:pt x="2283" y="117"/>
                  </a:cubicBezTo>
                  <a:cubicBezTo>
                    <a:pt x="2284" y="124"/>
                    <a:pt x="2288" y="129"/>
                    <a:pt x="2293" y="134"/>
                  </a:cubicBezTo>
                  <a:cubicBezTo>
                    <a:pt x="2311" y="117"/>
                    <a:pt x="2327" y="98"/>
                    <a:pt x="2345" y="80"/>
                  </a:cubicBezTo>
                  <a:cubicBezTo>
                    <a:pt x="2345" y="89"/>
                    <a:pt x="2337" y="101"/>
                    <a:pt x="2334" y="111"/>
                  </a:cubicBezTo>
                  <a:cubicBezTo>
                    <a:pt x="2335" y="114"/>
                    <a:pt x="2338" y="109"/>
                    <a:pt x="2338" y="108"/>
                  </a:cubicBezTo>
                  <a:cubicBezTo>
                    <a:pt x="2341" y="108"/>
                    <a:pt x="2339" y="113"/>
                    <a:pt x="2340" y="115"/>
                  </a:cubicBezTo>
                  <a:cubicBezTo>
                    <a:pt x="2351" y="109"/>
                    <a:pt x="2360" y="102"/>
                    <a:pt x="2371" y="95"/>
                  </a:cubicBezTo>
                  <a:cubicBezTo>
                    <a:pt x="2368" y="102"/>
                    <a:pt x="2359" y="113"/>
                    <a:pt x="2353" y="122"/>
                  </a:cubicBezTo>
                  <a:cubicBezTo>
                    <a:pt x="2359" y="118"/>
                    <a:pt x="2370" y="118"/>
                    <a:pt x="2373" y="111"/>
                  </a:cubicBezTo>
                  <a:cubicBezTo>
                    <a:pt x="2375" y="115"/>
                    <a:pt x="2379" y="111"/>
                    <a:pt x="2383" y="111"/>
                  </a:cubicBezTo>
                  <a:cubicBezTo>
                    <a:pt x="2382" y="114"/>
                    <a:pt x="2374" y="116"/>
                    <a:pt x="2378" y="120"/>
                  </a:cubicBezTo>
                  <a:cubicBezTo>
                    <a:pt x="2379" y="123"/>
                    <a:pt x="2380" y="116"/>
                    <a:pt x="2385" y="117"/>
                  </a:cubicBezTo>
                  <a:cubicBezTo>
                    <a:pt x="2385" y="118"/>
                    <a:pt x="2384" y="119"/>
                    <a:pt x="2384" y="120"/>
                  </a:cubicBezTo>
                  <a:cubicBezTo>
                    <a:pt x="2402" y="115"/>
                    <a:pt x="2408" y="101"/>
                    <a:pt x="2417" y="87"/>
                  </a:cubicBezTo>
                  <a:cubicBezTo>
                    <a:pt x="2422" y="96"/>
                    <a:pt x="2419" y="110"/>
                    <a:pt x="2420" y="121"/>
                  </a:cubicBezTo>
                  <a:cubicBezTo>
                    <a:pt x="2424" y="120"/>
                    <a:pt x="2429" y="119"/>
                    <a:pt x="2432" y="117"/>
                  </a:cubicBezTo>
                  <a:cubicBezTo>
                    <a:pt x="2437" y="117"/>
                    <a:pt x="2429" y="121"/>
                    <a:pt x="2433" y="120"/>
                  </a:cubicBezTo>
                  <a:cubicBezTo>
                    <a:pt x="2439" y="117"/>
                    <a:pt x="2428" y="110"/>
                    <a:pt x="2425" y="106"/>
                  </a:cubicBezTo>
                  <a:cubicBezTo>
                    <a:pt x="2430" y="105"/>
                    <a:pt x="2438" y="111"/>
                    <a:pt x="2443" y="113"/>
                  </a:cubicBezTo>
                  <a:cubicBezTo>
                    <a:pt x="2459" y="104"/>
                    <a:pt x="2473" y="93"/>
                    <a:pt x="2488" y="83"/>
                  </a:cubicBezTo>
                  <a:cubicBezTo>
                    <a:pt x="2489" y="87"/>
                    <a:pt x="2482" y="93"/>
                    <a:pt x="2481" y="98"/>
                  </a:cubicBezTo>
                  <a:cubicBezTo>
                    <a:pt x="2491" y="91"/>
                    <a:pt x="2501" y="83"/>
                    <a:pt x="2509" y="74"/>
                  </a:cubicBezTo>
                  <a:cubicBezTo>
                    <a:pt x="2508" y="83"/>
                    <a:pt x="2498" y="94"/>
                    <a:pt x="2494" y="104"/>
                  </a:cubicBezTo>
                  <a:cubicBezTo>
                    <a:pt x="2498" y="114"/>
                    <a:pt x="2510" y="110"/>
                    <a:pt x="2513" y="118"/>
                  </a:cubicBezTo>
                  <a:cubicBezTo>
                    <a:pt x="2521" y="115"/>
                    <a:pt x="2520" y="104"/>
                    <a:pt x="2523" y="94"/>
                  </a:cubicBezTo>
                  <a:cubicBezTo>
                    <a:pt x="2526" y="96"/>
                    <a:pt x="2527" y="99"/>
                    <a:pt x="2528" y="103"/>
                  </a:cubicBezTo>
                  <a:cubicBezTo>
                    <a:pt x="2531" y="104"/>
                    <a:pt x="2533" y="98"/>
                    <a:pt x="2533" y="103"/>
                  </a:cubicBezTo>
                  <a:cubicBezTo>
                    <a:pt x="2528" y="87"/>
                    <a:pt x="2512" y="69"/>
                    <a:pt x="2502" y="53"/>
                  </a:cubicBezTo>
                  <a:cubicBezTo>
                    <a:pt x="2512" y="56"/>
                    <a:pt x="2522" y="68"/>
                    <a:pt x="2532" y="74"/>
                  </a:cubicBezTo>
                  <a:cubicBezTo>
                    <a:pt x="2534" y="52"/>
                    <a:pt x="2529" y="26"/>
                    <a:pt x="2530" y="2"/>
                  </a:cubicBezTo>
                  <a:cubicBezTo>
                    <a:pt x="2541" y="27"/>
                    <a:pt x="2550" y="52"/>
                    <a:pt x="2559" y="79"/>
                  </a:cubicBezTo>
                  <a:cubicBezTo>
                    <a:pt x="2568" y="72"/>
                    <a:pt x="2572" y="62"/>
                    <a:pt x="2579" y="54"/>
                  </a:cubicBezTo>
                  <a:cubicBezTo>
                    <a:pt x="2581" y="56"/>
                    <a:pt x="2577" y="61"/>
                    <a:pt x="2578" y="66"/>
                  </a:cubicBezTo>
                  <a:cubicBezTo>
                    <a:pt x="2582" y="62"/>
                    <a:pt x="2589" y="60"/>
                    <a:pt x="2592" y="54"/>
                  </a:cubicBezTo>
                  <a:cubicBezTo>
                    <a:pt x="2591" y="70"/>
                    <a:pt x="2567" y="87"/>
                    <a:pt x="2574" y="106"/>
                  </a:cubicBezTo>
                  <a:cubicBezTo>
                    <a:pt x="2583" y="104"/>
                    <a:pt x="2584" y="95"/>
                    <a:pt x="2587" y="88"/>
                  </a:cubicBezTo>
                  <a:cubicBezTo>
                    <a:pt x="2588" y="88"/>
                    <a:pt x="2590" y="94"/>
                    <a:pt x="2591" y="89"/>
                  </a:cubicBezTo>
                  <a:cubicBezTo>
                    <a:pt x="2593" y="89"/>
                    <a:pt x="2592" y="91"/>
                    <a:pt x="2592" y="93"/>
                  </a:cubicBezTo>
                  <a:cubicBezTo>
                    <a:pt x="2612" y="83"/>
                    <a:pt x="2634" y="65"/>
                    <a:pt x="2653" y="51"/>
                  </a:cubicBezTo>
                  <a:cubicBezTo>
                    <a:pt x="2655" y="55"/>
                    <a:pt x="2646" y="59"/>
                    <a:pt x="2645" y="63"/>
                  </a:cubicBezTo>
                  <a:cubicBezTo>
                    <a:pt x="2656" y="58"/>
                    <a:pt x="2665" y="52"/>
                    <a:pt x="2674" y="45"/>
                  </a:cubicBezTo>
                  <a:cubicBezTo>
                    <a:pt x="2665" y="60"/>
                    <a:pt x="2645" y="75"/>
                    <a:pt x="2632" y="91"/>
                  </a:cubicBezTo>
                  <a:cubicBezTo>
                    <a:pt x="2631" y="103"/>
                    <a:pt x="2634" y="112"/>
                    <a:pt x="2633" y="123"/>
                  </a:cubicBezTo>
                  <a:cubicBezTo>
                    <a:pt x="2649" y="107"/>
                    <a:pt x="2664" y="91"/>
                    <a:pt x="2679" y="74"/>
                  </a:cubicBezTo>
                  <a:cubicBezTo>
                    <a:pt x="2678" y="85"/>
                    <a:pt x="2670" y="100"/>
                    <a:pt x="2666" y="111"/>
                  </a:cubicBezTo>
                  <a:cubicBezTo>
                    <a:pt x="2669" y="117"/>
                    <a:pt x="2677" y="115"/>
                    <a:pt x="2683" y="113"/>
                  </a:cubicBezTo>
                  <a:cubicBezTo>
                    <a:pt x="2680" y="109"/>
                    <a:pt x="2677" y="105"/>
                    <a:pt x="2673" y="102"/>
                  </a:cubicBezTo>
                  <a:cubicBezTo>
                    <a:pt x="2678" y="101"/>
                    <a:pt x="2686" y="107"/>
                    <a:pt x="2692" y="109"/>
                  </a:cubicBezTo>
                  <a:cubicBezTo>
                    <a:pt x="2692" y="72"/>
                    <a:pt x="2688" y="37"/>
                    <a:pt x="2688" y="0"/>
                  </a:cubicBezTo>
                  <a:cubicBezTo>
                    <a:pt x="2703" y="32"/>
                    <a:pt x="2713" y="68"/>
                    <a:pt x="2728" y="100"/>
                  </a:cubicBezTo>
                  <a:cubicBezTo>
                    <a:pt x="2730" y="100"/>
                    <a:pt x="2728" y="94"/>
                    <a:pt x="2726" y="94"/>
                  </a:cubicBezTo>
                  <a:cubicBezTo>
                    <a:pt x="2730" y="91"/>
                    <a:pt x="2733" y="100"/>
                    <a:pt x="2739" y="97"/>
                  </a:cubicBezTo>
                  <a:cubicBezTo>
                    <a:pt x="2742" y="94"/>
                    <a:pt x="2744" y="90"/>
                    <a:pt x="2745" y="86"/>
                  </a:cubicBezTo>
                  <a:cubicBezTo>
                    <a:pt x="2746" y="86"/>
                    <a:pt x="2750" y="88"/>
                    <a:pt x="2749" y="85"/>
                  </a:cubicBezTo>
                  <a:cubicBezTo>
                    <a:pt x="2752" y="85"/>
                    <a:pt x="2749" y="91"/>
                    <a:pt x="2750" y="93"/>
                  </a:cubicBezTo>
                  <a:cubicBezTo>
                    <a:pt x="2758" y="93"/>
                    <a:pt x="2763" y="89"/>
                    <a:pt x="2770" y="88"/>
                  </a:cubicBezTo>
                  <a:cubicBezTo>
                    <a:pt x="2765" y="93"/>
                    <a:pt x="2757" y="96"/>
                    <a:pt x="2751" y="99"/>
                  </a:cubicBezTo>
                  <a:cubicBezTo>
                    <a:pt x="2751" y="102"/>
                    <a:pt x="2753" y="105"/>
                    <a:pt x="2753" y="108"/>
                  </a:cubicBezTo>
                  <a:cubicBezTo>
                    <a:pt x="2756" y="109"/>
                    <a:pt x="2760" y="109"/>
                    <a:pt x="2761" y="113"/>
                  </a:cubicBezTo>
                  <a:cubicBezTo>
                    <a:pt x="2770" y="110"/>
                    <a:pt x="2769" y="99"/>
                    <a:pt x="2771" y="90"/>
                  </a:cubicBezTo>
                  <a:cubicBezTo>
                    <a:pt x="2776" y="92"/>
                    <a:pt x="2775" y="97"/>
                    <a:pt x="2777" y="100"/>
                  </a:cubicBezTo>
                  <a:cubicBezTo>
                    <a:pt x="2797" y="93"/>
                    <a:pt x="2815" y="69"/>
                    <a:pt x="2827" y="49"/>
                  </a:cubicBezTo>
                  <a:cubicBezTo>
                    <a:pt x="2830" y="51"/>
                    <a:pt x="2825" y="56"/>
                    <a:pt x="2826" y="61"/>
                  </a:cubicBezTo>
                  <a:cubicBezTo>
                    <a:pt x="2831" y="62"/>
                    <a:pt x="2836" y="54"/>
                    <a:pt x="2840" y="51"/>
                  </a:cubicBezTo>
                  <a:cubicBezTo>
                    <a:pt x="2837" y="66"/>
                    <a:pt x="2819" y="80"/>
                    <a:pt x="2820" y="102"/>
                  </a:cubicBezTo>
                  <a:cubicBezTo>
                    <a:pt x="2847" y="88"/>
                    <a:pt x="2848" y="72"/>
                    <a:pt x="2875" y="54"/>
                  </a:cubicBezTo>
                  <a:cubicBezTo>
                    <a:pt x="2876" y="56"/>
                    <a:pt x="2856" y="62"/>
                    <a:pt x="2854" y="65"/>
                  </a:cubicBezTo>
                  <a:cubicBezTo>
                    <a:pt x="2861" y="63"/>
                    <a:pt x="2867" y="54"/>
                    <a:pt x="2875" y="49"/>
                  </a:cubicBezTo>
                  <a:cubicBezTo>
                    <a:pt x="2853" y="76"/>
                    <a:pt x="2868" y="96"/>
                    <a:pt x="2843" y="123"/>
                  </a:cubicBezTo>
                  <a:cubicBezTo>
                    <a:pt x="2842" y="127"/>
                    <a:pt x="2847" y="126"/>
                    <a:pt x="2847" y="130"/>
                  </a:cubicBezTo>
                  <a:cubicBezTo>
                    <a:pt x="2854" y="127"/>
                    <a:pt x="2869" y="122"/>
                    <a:pt x="2875" y="119"/>
                  </a:cubicBezTo>
                  <a:cubicBezTo>
                    <a:pt x="2876" y="123"/>
                    <a:pt x="2858" y="131"/>
                    <a:pt x="2856" y="136"/>
                  </a:cubicBezTo>
                  <a:cubicBezTo>
                    <a:pt x="2859" y="142"/>
                    <a:pt x="2872" y="148"/>
                    <a:pt x="2880" y="149"/>
                  </a:cubicBezTo>
                  <a:cubicBezTo>
                    <a:pt x="2880" y="313"/>
                    <a:pt x="2880" y="313"/>
                    <a:pt x="2880" y="313"/>
                  </a:cubicBezTo>
                  <a:lnTo>
                    <a:pt x="0" y="3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175" y="3929532"/>
              <a:ext cx="9144000" cy="1004888"/>
            </a:xfrm>
            <a:custGeom>
              <a:avLst/>
              <a:gdLst>
                <a:gd name="T0" fmla="*/ 2839 w 2880"/>
                <a:gd name="T1" fmla="*/ 185 h 314"/>
                <a:gd name="T2" fmla="*/ 2778 w 2880"/>
                <a:gd name="T3" fmla="*/ 207 h 314"/>
                <a:gd name="T4" fmla="*/ 2729 w 2880"/>
                <a:gd name="T5" fmla="*/ 180 h 314"/>
                <a:gd name="T6" fmla="*/ 2698 w 2880"/>
                <a:gd name="T7" fmla="*/ 178 h 314"/>
                <a:gd name="T8" fmla="*/ 2625 w 2880"/>
                <a:gd name="T9" fmla="*/ 195 h 314"/>
                <a:gd name="T10" fmla="*/ 2534 w 2880"/>
                <a:gd name="T11" fmla="*/ 178 h 314"/>
                <a:gd name="T12" fmla="*/ 2505 w 2880"/>
                <a:gd name="T13" fmla="*/ 203 h 314"/>
                <a:gd name="T14" fmla="*/ 2434 w 2880"/>
                <a:gd name="T15" fmla="*/ 196 h 314"/>
                <a:gd name="T16" fmla="*/ 2380 w 2880"/>
                <a:gd name="T17" fmla="*/ 212 h 314"/>
                <a:gd name="T18" fmla="*/ 2343 w 2880"/>
                <a:gd name="T19" fmla="*/ 197 h 314"/>
                <a:gd name="T20" fmla="*/ 2313 w 2880"/>
                <a:gd name="T21" fmla="*/ 205 h 314"/>
                <a:gd name="T22" fmla="*/ 2284 w 2880"/>
                <a:gd name="T23" fmla="*/ 168 h 314"/>
                <a:gd name="T24" fmla="*/ 2242 w 2880"/>
                <a:gd name="T25" fmla="*/ 194 h 314"/>
                <a:gd name="T26" fmla="*/ 2173 w 2880"/>
                <a:gd name="T27" fmla="*/ 192 h 314"/>
                <a:gd name="T28" fmla="*/ 2131 w 2880"/>
                <a:gd name="T29" fmla="*/ 210 h 314"/>
                <a:gd name="T30" fmla="*/ 2072 w 2880"/>
                <a:gd name="T31" fmla="*/ 213 h 314"/>
                <a:gd name="T32" fmla="*/ 2027 w 2880"/>
                <a:gd name="T33" fmla="*/ 209 h 314"/>
                <a:gd name="T34" fmla="*/ 1966 w 2880"/>
                <a:gd name="T35" fmla="*/ 253 h 314"/>
                <a:gd name="T36" fmla="*/ 1951 w 2880"/>
                <a:gd name="T37" fmla="*/ 220 h 314"/>
                <a:gd name="T38" fmla="*/ 1902 w 2880"/>
                <a:gd name="T39" fmla="*/ 180 h 314"/>
                <a:gd name="T40" fmla="*/ 1824 w 2880"/>
                <a:gd name="T41" fmla="*/ 219 h 314"/>
                <a:gd name="T42" fmla="*/ 1810 w 2880"/>
                <a:gd name="T43" fmla="*/ 197 h 314"/>
                <a:gd name="T44" fmla="*/ 1761 w 2880"/>
                <a:gd name="T45" fmla="*/ 194 h 314"/>
                <a:gd name="T46" fmla="*/ 1685 w 2880"/>
                <a:gd name="T47" fmla="*/ 239 h 314"/>
                <a:gd name="T48" fmla="*/ 1661 w 2880"/>
                <a:gd name="T49" fmla="*/ 211 h 314"/>
                <a:gd name="T50" fmla="*/ 1616 w 2880"/>
                <a:gd name="T51" fmla="*/ 260 h 314"/>
                <a:gd name="T52" fmla="*/ 1604 w 2880"/>
                <a:gd name="T53" fmla="*/ 225 h 314"/>
                <a:gd name="T54" fmla="*/ 1562 w 2880"/>
                <a:gd name="T55" fmla="*/ 223 h 314"/>
                <a:gd name="T56" fmla="*/ 1522 w 2880"/>
                <a:gd name="T57" fmla="*/ 212 h 314"/>
                <a:gd name="T58" fmla="*/ 1455 w 2880"/>
                <a:gd name="T59" fmla="*/ 217 h 314"/>
                <a:gd name="T60" fmla="*/ 1444 w 2880"/>
                <a:gd name="T61" fmla="*/ 214 h 314"/>
                <a:gd name="T62" fmla="*/ 1368 w 2880"/>
                <a:gd name="T63" fmla="*/ 265 h 314"/>
                <a:gd name="T64" fmla="*/ 1300 w 2880"/>
                <a:gd name="T65" fmla="*/ 257 h 314"/>
                <a:gd name="T66" fmla="*/ 1339 w 2880"/>
                <a:gd name="T67" fmla="*/ 177 h 314"/>
                <a:gd name="T68" fmla="*/ 1278 w 2880"/>
                <a:gd name="T69" fmla="*/ 199 h 314"/>
                <a:gd name="T70" fmla="*/ 1185 w 2880"/>
                <a:gd name="T71" fmla="*/ 185 h 314"/>
                <a:gd name="T72" fmla="*/ 1141 w 2880"/>
                <a:gd name="T73" fmla="*/ 223 h 314"/>
                <a:gd name="T74" fmla="*/ 1085 w 2880"/>
                <a:gd name="T75" fmla="*/ 195 h 314"/>
                <a:gd name="T76" fmla="*/ 1022 w 2880"/>
                <a:gd name="T77" fmla="*/ 209 h 314"/>
                <a:gd name="T78" fmla="*/ 1019 w 2880"/>
                <a:gd name="T79" fmla="*/ 173 h 314"/>
                <a:gd name="T80" fmla="*/ 983 w 2880"/>
                <a:gd name="T81" fmla="*/ 178 h 314"/>
                <a:gd name="T82" fmla="*/ 937 w 2880"/>
                <a:gd name="T83" fmla="*/ 183 h 314"/>
                <a:gd name="T84" fmla="*/ 883 w 2880"/>
                <a:gd name="T85" fmla="*/ 218 h 314"/>
                <a:gd name="T86" fmla="*/ 812 w 2880"/>
                <a:gd name="T87" fmla="*/ 221 h 314"/>
                <a:gd name="T88" fmla="*/ 761 w 2880"/>
                <a:gd name="T89" fmla="*/ 216 h 314"/>
                <a:gd name="T90" fmla="*/ 732 w 2880"/>
                <a:gd name="T91" fmla="*/ 198 h 314"/>
                <a:gd name="T92" fmla="*/ 670 w 2880"/>
                <a:gd name="T93" fmla="*/ 241 h 314"/>
                <a:gd name="T94" fmla="*/ 642 w 2880"/>
                <a:gd name="T95" fmla="*/ 210 h 314"/>
                <a:gd name="T96" fmla="*/ 599 w 2880"/>
                <a:gd name="T97" fmla="*/ 197 h 314"/>
                <a:gd name="T98" fmla="*/ 541 w 2880"/>
                <a:gd name="T99" fmla="*/ 199 h 314"/>
                <a:gd name="T100" fmla="*/ 503 w 2880"/>
                <a:gd name="T101" fmla="*/ 194 h 314"/>
                <a:gd name="T102" fmla="*/ 449 w 2880"/>
                <a:gd name="T103" fmla="*/ 197 h 314"/>
                <a:gd name="T104" fmla="*/ 400 w 2880"/>
                <a:gd name="T105" fmla="*/ 216 h 314"/>
                <a:gd name="T106" fmla="*/ 353 w 2880"/>
                <a:gd name="T107" fmla="*/ 211 h 314"/>
                <a:gd name="T108" fmla="*/ 322 w 2880"/>
                <a:gd name="T109" fmla="*/ 235 h 314"/>
                <a:gd name="T110" fmla="*/ 294 w 2880"/>
                <a:gd name="T111" fmla="*/ 226 h 314"/>
                <a:gd name="T112" fmla="*/ 207 w 2880"/>
                <a:gd name="T113" fmla="*/ 269 h 314"/>
                <a:gd name="T114" fmla="*/ 198 w 2880"/>
                <a:gd name="T115" fmla="*/ 201 h 314"/>
                <a:gd name="T116" fmla="*/ 155 w 2880"/>
                <a:gd name="T117" fmla="*/ 220 h 314"/>
                <a:gd name="T118" fmla="*/ 111 w 2880"/>
                <a:gd name="T119" fmla="*/ 226 h 314"/>
                <a:gd name="T120" fmla="*/ 104 w 2880"/>
                <a:gd name="T121" fmla="*/ 214 h 314"/>
                <a:gd name="T122" fmla="*/ 6 w 2880"/>
                <a:gd name="T123" fmla="*/ 260 h 314"/>
                <a:gd name="T124" fmla="*/ 6 w 2880"/>
                <a:gd name="T125" fmla="*/ 19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0" h="314">
                  <a:moveTo>
                    <a:pt x="2880" y="0"/>
                  </a:moveTo>
                  <a:cubicBezTo>
                    <a:pt x="2880" y="165"/>
                    <a:pt x="2880" y="165"/>
                    <a:pt x="2880" y="165"/>
                  </a:cubicBezTo>
                  <a:cubicBezTo>
                    <a:pt x="2880" y="165"/>
                    <a:pt x="2868" y="187"/>
                    <a:pt x="2871" y="199"/>
                  </a:cubicBezTo>
                  <a:cubicBezTo>
                    <a:pt x="2862" y="192"/>
                    <a:pt x="2856" y="183"/>
                    <a:pt x="2847" y="177"/>
                  </a:cubicBezTo>
                  <a:cubicBezTo>
                    <a:pt x="2844" y="180"/>
                    <a:pt x="2840" y="182"/>
                    <a:pt x="2839" y="185"/>
                  </a:cubicBezTo>
                  <a:cubicBezTo>
                    <a:pt x="2849" y="203"/>
                    <a:pt x="2863" y="219"/>
                    <a:pt x="2873" y="238"/>
                  </a:cubicBezTo>
                  <a:cubicBezTo>
                    <a:pt x="2857" y="226"/>
                    <a:pt x="2840" y="213"/>
                    <a:pt x="2823" y="201"/>
                  </a:cubicBezTo>
                  <a:cubicBezTo>
                    <a:pt x="2820" y="225"/>
                    <a:pt x="2816" y="250"/>
                    <a:pt x="2813" y="275"/>
                  </a:cubicBezTo>
                  <a:cubicBezTo>
                    <a:pt x="2807" y="260"/>
                    <a:pt x="2806" y="241"/>
                    <a:pt x="2803" y="224"/>
                  </a:cubicBezTo>
                  <a:cubicBezTo>
                    <a:pt x="2796" y="217"/>
                    <a:pt x="2786" y="213"/>
                    <a:pt x="2778" y="207"/>
                  </a:cubicBezTo>
                  <a:cubicBezTo>
                    <a:pt x="2773" y="217"/>
                    <a:pt x="2769" y="227"/>
                    <a:pt x="2764" y="237"/>
                  </a:cubicBezTo>
                  <a:cubicBezTo>
                    <a:pt x="2762" y="227"/>
                    <a:pt x="2766" y="213"/>
                    <a:pt x="2765" y="200"/>
                  </a:cubicBezTo>
                  <a:cubicBezTo>
                    <a:pt x="2762" y="196"/>
                    <a:pt x="2756" y="194"/>
                    <a:pt x="2752" y="191"/>
                  </a:cubicBezTo>
                  <a:cubicBezTo>
                    <a:pt x="2748" y="193"/>
                    <a:pt x="2746" y="197"/>
                    <a:pt x="2744" y="200"/>
                  </a:cubicBezTo>
                  <a:cubicBezTo>
                    <a:pt x="2744" y="189"/>
                    <a:pt x="2737" y="184"/>
                    <a:pt x="2729" y="180"/>
                  </a:cubicBezTo>
                  <a:cubicBezTo>
                    <a:pt x="2716" y="189"/>
                    <a:pt x="2707" y="202"/>
                    <a:pt x="2697" y="213"/>
                  </a:cubicBezTo>
                  <a:cubicBezTo>
                    <a:pt x="2698" y="200"/>
                    <a:pt x="2707" y="184"/>
                    <a:pt x="2712" y="170"/>
                  </a:cubicBezTo>
                  <a:cubicBezTo>
                    <a:pt x="2706" y="172"/>
                    <a:pt x="2708" y="172"/>
                    <a:pt x="2704" y="172"/>
                  </a:cubicBezTo>
                  <a:cubicBezTo>
                    <a:pt x="2701" y="173"/>
                    <a:pt x="2703" y="178"/>
                    <a:pt x="2702" y="180"/>
                  </a:cubicBezTo>
                  <a:cubicBezTo>
                    <a:pt x="2700" y="180"/>
                    <a:pt x="2700" y="178"/>
                    <a:pt x="2698" y="178"/>
                  </a:cubicBezTo>
                  <a:cubicBezTo>
                    <a:pt x="2700" y="181"/>
                    <a:pt x="2699" y="186"/>
                    <a:pt x="2699" y="191"/>
                  </a:cubicBezTo>
                  <a:cubicBezTo>
                    <a:pt x="2694" y="187"/>
                    <a:pt x="2690" y="181"/>
                    <a:pt x="2685" y="177"/>
                  </a:cubicBezTo>
                  <a:cubicBezTo>
                    <a:pt x="2676" y="179"/>
                    <a:pt x="2668" y="182"/>
                    <a:pt x="2658" y="184"/>
                  </a:cubicBezTo>
                  <a:cubicBezTo>
                    <a:pt x="2659" y="220"/>
                    <a:pt x="2661" y="255"/>
                    <a:pt x="2663" y="289"/>
                  </a:cubicBezTo>
                  <a:cubicBezTo>
                    <a:pt x="2649" y="259"/>
                    <a:pt x="2638" y="226"/>
                    <a:pt x="2625" y="195"/>
                  </a:cubicBezTo>
                  <a:cubicBezTo>
                    <a:pt x="2615" y="193"/>
                    <a:pt x="2613" y="199"/>
                    <a:pt x="2607" y="202"/>
                  </a:cubicBezTo>
                  <a:cubicBezTo>
                    <a:pt x="2609" y="203"/>
                    <a:pt x="2609" y="205"/>
                    <a:pt x="2613" y="205"/>
                  </a:cubicBezTo>
                  <a:cubicBezTo>
                    <a:pt x="2598" y="205"/>
                    <a:pt x="2591" y="219"/>
                    <a:pt x="2581" y="226"/>
                  </a:cubicBezTo>
                  <a:cubicBezTo>
                    <a:pt x="2581" y="218"/>
                    <a:pt x="2590" y="209"/>
                    <a:pt x="2592" y="199"/>
                  </a:cubicBezTo>
                  <a:cubicBezTo>
                    <a:pt x="2573" y="191"/>
                    <a:pt x="2553" y="185"/>
                    <a:pt x="2534" y="178"/>
                  </a:cubicBezTo>
                  <a:cubicBezTo>
                    <a:pt x="2538" y="186"/>
                    <a:pt x="2544" y="192"/>
                    <a:pt x="2548" y="200"/>
                  </a:cubicBezTo>
                  <a:cubicBezTo>
                    <a:pt x="2546" y="200"/>
                    <a:pt x="2545" y="199"/>
                    <a:pt x="2543" y="198"/>
                  </a:cubicBezTo>
                  <a:cubicBezTo>
                    <a:pt x="2552" y="222"/>
                    <a:pt x="2565" y="243"/>
                    <a:pt x="2575" y="266"/>
                  </a:cubicBezTo>
                  <a:cubicBezTo>
                    <a:pt x="2549" y="239"/>
                    <a:pt x="2525" y="211"/>
                    <a:pt x="2498" y="185"/>
                  </a:cubicBezTo>
                  <a:cubicBezTo>
                    <a:pt x="2496" y="194"/>
                    <a:pt x="2504" y="196"/>
                    <a:pt x="2505" y="203"/>
                  </a:cubicBezTo>
                  <a:cubicBezTo>
                    <a:pt x="2501" y="203"/>
                    <a:pt x="2502" y="199"/>
                    <a:pt x="2498" y="199"/>
                  </a:cubicBezTo>
                  <a:cubicBezTo>
                    <a:pt x="2506" y="220"/>
                    <a:pt x="2517" y="240"/>
                    <a:pt x="2526" y="261"/>
                  </a:cubicBezTo>
                  <a:cubicBezTo>
                    <a:pt x="2501" y="237"/>
                    <a:pt x="2479" y="210"/>
                    <a:pt x="2454" y="186"/>
                  </a:cubicBezTo>
                  <a:cubicBezTo>
                    <a:pt x="2453" y="199"/>
                    <a:pt x="2454" y="211"/>
                    <a:pt x="2454" y="223"/>
                  </a:cubicBezTo>
                  <a:cubicBezTo>
                    <a:pt x="2447" y="214"/>
                    <a:pt x="2441" y="205"/>
                    <a:pt x="2434" y="196"/>
                  </a:cubicBezTo>
                  <a:cubicBezTo>
                    <a:pt x="2434" y="227"/>
                    <a:pt x="2438" y="264"/>
                    <a:pt x="2439" y="298"/>
                  </a:cubicBezTo>
                  <a:cubicBezTo>
                    <a:pt x="2428" y="272"/>
                    <a:pt x="2417" y="247"/>
                    <a:pt x="2408" y="220"/>
                  </a:cubicBezTo>
                  <a:cubicBezTo>
                    <a:pt x="2407" y="220"/>
                    <a:pt x="2406" y="220"/>
                    <a:pt x="2405" y="222"/>
                  </a:cubicBezTo>
                  <a:cubicBezTo>
                    <a:pt x="2407" y="213"/>
                    <a:pt x="2401" y="204"/>
                    <a:pt x="2398" y="195"/>
                  </a:cubicBezTo>
                  <a:cubicBezTo>
                    <a:pt x="2392" y="200"/>
                    <a:pt x="2382" y="202"/>
                    <a:pt x="2380" y="212"/>
                  </a:cubicBezTo>
                  <a:cubicBezTo>
                    <a:pt x="2382" y="208"/>
                    <a:pt x="2374" y="210"/>
                    <a:pt x="2375" y="209"/>
                  </a:cubicBezTo>
                  <a:cubicBezTo>
                    <a:pt x="2362" y="216"/>
                    <a:pt x="2371" y="250"/>
                    <a:pt x="2371" y="263"/>
                  </a:cubicBezTo>
                  <a:cubicBezTo>
                    <a:pt x="2360" y="245"/>
                    <a:pt x="2354" y="223"/>
                    <a:pt x="2345" y="204"/>
                  </a:cubicBezTo>
                  <a:cubicBezTo>
                    <a:pt x="2343" y="202"/>
                    <a:pt x="2337" y="206"/>
                    <a:pt x="2336" y="209"/>
                  </a:cubicBezTo>
                  <a:cubicBezTo>
                    <a:pt x="2334" y="206"/>
                    <a:pt x="2340" y="200"/>
                    <a:pt x="2343" y="197"/>
                  </a:cubicBezTo>
                  <a:cubicBezTo>
                    <a:pt x="2342" y="194"/>
                    <a:pt x="2339" y="192"/>
                    <a:pt x="2339" y="188"/>
                  </a:cubicBezTo>
                  <a:cubicBezTo>
                    <a:pt x="2333" y="188"/>
                    <a:pt x="2331" y="192"/>
                    <a:pt x="2324" y="193"/>
                  </a:cubicBezTo>
                  <a:cubicBezTo>
                    <a:pt x="2328" y="189"/>
                    <a:pt x="2331" y="185"/>
                    <a:pt x="2336" y="182"/>
                  </a:cubicBezTo>
                  <a:cubicBezTo>
                    <a:pt x="2335" y="179"/>
                    <a:pt x="2333" y="177"/>
                    <a:pt x="2333" y="173"/>
                  </a:cubicBezTo>
                  <a:cubicBezTo>
                    <a:pt x="2324" y="182"/>
                    <a:pt x="2320" y="194"/>
                    <a:pt x="2313" y="205"/>
                  </a:cubicBezTo>
                  <a:cubicBezTo>
                    <a:pt x="2311" y="197"/>
                    <a:pt x="2311" y="187"/>
                    <a:pt x="2311" y="178"/>
                  </a:cubicBezTo>
                  <a:cubicBezTo>
                    <a:pt x="2310" y="175"/>
                    <a:pt x="2309" y="181"/>
                    <a:pt x="2305" y="179"/>
                  </a:cubicBezTo>
                  <a:cubicBezTo>
                    <a:pt x="2306" y="177"/>
                    <a:pt x="2303" y="177"/>
                    <a:pt x="2304" y="174"/>
                  </a:cubicBezTo>
                  <a:cubicBezTo>
                    <a:pt x="2300" y="174"/>
                    <a:pt x="2299" y="176"/>
                    <a:pt x="2297" y="178"/>
                  </a:cubicBezTo>
                  <a:cubicBezTo>
                    <a:pt x="2292" y="175"/>
                    <a:pt x="2291" y="170"/>
                    <a:pt x="2284" y="168"/>
                  </a:cubicBezTo>
                  <a:cubicBezTo>
                    <a:pt x="2280" y="174"/>
                    <a:pt x="2285" y="180"/>
                    <a:pt x="2283" y="187"/>
                  </a:cubicBezTo>
                  <a:cubicBezTo>
                    <a:pt x="2274" y="180"/>
                    <a:pt x="2268" y="178"/>
                    <a:pt x="2258" y="174"/>
                  </a:cubicBezTo>
                  <a:cubicBezTo>
                    <a:pt x="2253" y="176"/>
                    <a:pt x="2256" y="180"/>
                    <a:pt x="2255" y="185"/>
                  </a:cubicBezTo>
                  <a:cubicBezTo>
                    <a:pt x="2252" y="185"/>
                    <a:pt x="2253" y="183"/>
                    <a:pt x="2250" y="183"/>
                  </a:cubicBezTo>
                  <a:cubicBezTo>
                    <a:pt x="2249" y="188"/>
                    <a:pt x="2243" y="189"/>
                    <a:pt x="2242" y="194"/>
                  </a:cubicBezTo>
                  <a:cubicBezTo>
                    <a:pt x="2239" y="192"/>
                    <a:pt x="2238" y="187"/>
                    <a:pt x="2237" y="183"/>
                  </a:cubicBezTo>
                  <a:cubicBezTo>
                    <a:pt x="2233" y="183"/>
                    <a:pt x="2235" y="188"/>
                    <a:pt x="2230" y="187"/>
                  </a:cubicBezTo>
                  <a:cubicBezTo>
                    <a:pt x="2230" y="186"/>
                    <a:pt x="2230" y="185"/>
                    <a:pt x="2230" y="184"/>
                  </a:cubicBezTo>
                  <a:cubicBezTo>
                    <a:pt x="2211" y="190"/>
                    <a:pt x="2207" y="208"/>
                    <a:pt x="2196" y="218"/>
                  </a:cubicBezTo>
                  <a:cubicBezTo>
                    <a:pt x="2198" y="202"/>
                    <a:pt x="2187" y="195"/>
                    <a:pt x="2173" y="192"/>
                  </a:cubicBezTo>
                  <a:cubicBezTo>
                    <a:pt x="2167" y="193"/>
                    <a:pt x="2164" y="196"/>
                    <a:pt x="2160" y="199"/>
                  </a:cubicBezTo>
                  <a:cubicBezTo>
                    <a:pt x="2155" y="229"/>
                    <a:pt x="2151" y="260"/>
                    <a:pt x="2146" y="290"/>
                  </a:cubicBezTo>
                  <a:cubicBezTo>
                    <a:pt x="2141" y="267"/>
                    <a:pt x="2137" y="244"/>
                    <a:pt x="2134" y="219"/>
                  </a:cubicBezTo>
                  <a:cubicBezTo>
                    <a:pt x="2130" y="216"/>
                    <a:pt x="2130" y="222"/>
                    <a:pt x="2126" y="221"/>
                  </a:cubicBezTo>
                  <a:cubicBezTo>
                    <a:pt x="2128" y="217"/>
                    <a:pt x="2132" y="215"/>
                    <a:pt x="2131" y="210"/>
                  </a:cubicBezTo>
                  <a:cubicBezTo>
                    <a:pt x="2114" y="215"/>
                    <a:pt x="2105" y="237"/>
                    <a:pt x="2098" y="254"/>
                  </a:cubicBezTo>
                  <a:cubicBezTo>
                    <a:pt x="2099" y="247"/>
                    <a:pt x="2098" y="228"/>
                    <a:pt x="2101" y="219"/>
                  </a:cubicBezTo>
                  <a:cubicBezTo>
                    <a:pt x="2093" y="214"/>
                    <a:pt x="2083" y="212"/>
                    <a:pt x="2074" y="208"/>
                  </a:cubicBezTo>
                  <a:cubicBezTo>
                    <a:pt x="2070" y="210"/>
                    <a:pt x="2075" y="213"/>
                    <a:pt x="2074" y="216"/>
                  </a:cubicBezTo>
                  <a:cubicBezTo>
                    <a:pt x="2073" y="215"/>
                    <a:pt x="2072" y="214"/>
                    <a:pt x="2072" y="213"/>
                  </a:cubicBezTo>
                  <a:cubicBezTo>
                    <a:pt x="2054" y="220"/>
                    <a:pt x="2049" y="238"/>
                    <a:pt x="2039" y="251"/>
                  </a:cubicBezTo>
                  <a:cubicBezTo>
                    <a:pt x="2036" y="249"/>
                    <a:pt x="2041" y="244"/>
                    <a:pt x="2039" y="239"/>
                  </a:cubicBezTo>
                  <a:cubicBezTo>
                    <a:pt x="2036" y="239"/>
                    <a:pt x="2031" y="246"/>
                    <a:pt x="2027" y="249"/>
                  </a:cubicBezTo>
                  <a:cubicBezTo>
                    <a:pt x="2031" y="234"/>
                    <a:pt x="2046" y="220"/>
                    <a:pt x="2046" y="198"/>
                  </a:cubicBezTo>
                  <a:cubicBezTo>
                    <a:pt x="2039" y="198"/>
                    <a:pt x="2034" y="206"/>
                    <a:pt x="2027" y="209"/>
                  </a:cubicBezTo>
                  <a:cubicBezTo>
                    <a:pt x="2024" y="236"/>
                    <a:pt x="2018" y="261"/>
                    <a:pt x="2016" y="289"/>
                  </a:cubicBezTo>
                  <a:cubicBezTo>
                    <a:pt x="2010" y="282"/>
                    <a:pt x="2014" y="269"/>
                    <a:pt x="2006" y="264"/>
                  </a:cubicBezTo>
                  <a:cubicBezTo>
                    <a:pt x="2005" y="274"/>
                    <a:pt x="2006" y="292"/>
                    <a:pt x="2008" y="304"/>
                  </a:cubicBezTo>
                  <a:cubicBezTo>
                    <a:pt x="1998" y="284"/>
                    <a:pt x="1991" y="263"/>
                    <a:pt x="1983" y="241"/>
                  </a:cubicBezTo>
                  <a:cubicBezTo>
                    <a:pt x="1976" y="243"/>
                    <a:pt x="1969" y="251"/>
                    <a:pt x="1966" y="253"/>
                  </a:cubicBezTo>
                  <a:cubicBezTo>
                    <a:pt x="1960" y="255"/>
                    <a:pt x="1968" y="250"/>
                    <a:pt x="1966" y="246"/>
                  </a:cubicBezTo>
                  <a:cubicBezTo>
                    <a:pt x="1958" y="250"/>
                    <a:pt x="1951" y="255"/>
                    <a:pt x="1944" y="260"/>
                  </a:cubicBezTo>
                  <a:cubicBezTo>
                    <a:pt x="1946" y="249"/>
                    <a:pt x="1971" y="240"/>
                    <a:pt x="1968" y="224"/>
                  </a:cubicBezTo>
                  <a:cubicBezTo>
                    <a:pt x="1967" y="218"/>
                    <a:pt x="1960" y="216"/>
                    <a:pt x="1955" y="210"/>
                  </a:cubicBezTo>
                  <a:cubicBezTo>
                    <a:pt x="1953" y="213"/>
                    <a:pt x="1952" y="217"/>
                    <a:pt x="1951" y="220"/>
                  </a:cubicBezTo>
                  <a:cubicBezTo>
                    <a:pt x="1950" y="219"/>
                    <a:pt x="1947" y="215"/>
                    <a:pt x="1947" y="220"/>
                  </a:cubicBezTo>
                  <a:cubicBezTo>
                    <a:pt x="1944" y="214"/>
                    <a:pt x="1945" y="205"/>
                    <a:pt x="1944" y="198"/>
                  </a:cubicBezTo>
                  <a:cubicBezTo>
                    <a:pt x="1940" y="208"/>
                    <a:pt x="1943" y="222"/>
                    <a:pt x="1943" y="232"/>
                  </a:cubicBezTo>
                  <a:cubicBezTo>
                    <a:pt x="1930" y="223"/>
                    <a:pt x="1924" y="203"/>
                    <a:pt x="1912" y="197"/>
                  </a:cubicBezTo>
                  <a:cubicBezTo>
                    <a:pt x="1910" y="190"/>
                    <a:pt x="1906" y="185"/>
                    <a:pt x="1902" y="180"/>
                  </a:cubicBezTo>
                  <a:cubicBezTo>
                    <a:pt x="1884" y="197"/>
                    <a:pt x="1867" y="215"/>
                    <a:pt x="1850" y="233"/>
                  </a:cubicBezTo>
                  <a:cubicBezTo>
                    <a:pt x="1850" y="225"/>
                    <a:pt x="1857" y="213"/>
                    <a:pt x="1860" y="203"/>
                  </a:cubicBezTo>
                  <a:cubicBezTo>
                    <a:pt x="1859" y="200"/>
                    <a:pt x="1857" y="205"/>
                    <a:pt x="1856" y="206"/>
                  </a:cubicBezTo>
                  <a:cubicBezTo>
                    <a:pt x="1853" y="206"/>
                    <a:pt x="1856" y="201"/>
                    <a:pt x="1855" y="199"/>
                  </a:cubicBezTo>
                  <a:cubicBezTo>
                    <a:pt x="1843" y="205"/>
                    <a:pt x="1834" y="212"/>
                    <a:pt x="1824" y="219"/>
                  </a:cubicBezTo>
                  <a:cubicBezTo>
                    <a:pt x="1827" y="212"/>
                    <a:pt x="1836" y="200"/>
                    <a:pt x="1842" y="192"/>
                  </a:cubicBezTo>
                  <a:cubicBezTo>
                    <a:pt x="1835" y="196"/>
                    <a:pt x="1824" y="196"/>
                    <a:pt x="1822" y="203"/>
                  </a:cubicBezTo>
                  <a:cubicBezTo>
                    <a:pt x="1819" y="199"/>
                    <a:pt x="1815" y="203"/>
                    <a:pt x="1811" y="203"/>
                  </a:cubicBezTo>
                  <a:cubicBezTo>
                    <a:pt x="1812" y="200"/>
                    <a:pt x="1821" y="198"/>
                    <a:pt x="1817" y="194"/>
                  </a:cubicBezTo>
                  <a:cubicBezTo>
                    <a:pt x="1815" y="191"/>
                    <a:pt x="1814" y="198"/>
                    <a:pt x="1810" y="197"/>
                  </a:cubicBezTo>
                  <a:cubicBezTo>
                    <a:pt x="1810" y="196"/>
                    <a:pt x="1810" y="195"/>
                    <a:pt x="1810" y="194"/>
                  </a:cubicBezTo>
                  <a:cubicBezTo>
                    <a:pt x="1793" y="199"/>
                    <a:pt x="1787" y="213"/>
                    <a:pt x="1777" y="227"/>
                  </a:cubicBezTo>
                  <a:cubicBezTo>
                    <a:pt x="1772" y="218"/>
                    <a:pt x="1775" y="204"/>
                    <a:pt x="1774" y="193"/>
                  </a:cubicBezTo>
                  <a:cubicBezTo>
                    <a:pt x="1770" y="194"/>
                    <a:pt x="1765" y="195"/>
                    <a:pt x="1762" y="197"/>
                  </a:cubicBezTo>
                  <a:cubicBezTo>
                    <a:pt x="1757" y="197"/>
                    <a:pt x="1765" y="193"/>
                    <a:pt x="1761" y="194"/>
                  </a:cubicBezTo>
                  <a:cubicBezTo>
                    <a:pt x="1756" y="197"/>
                    <a:pt x="1766" y="204"/>
                    <a:pt x="1770" y="207"/>
                  </a:cubicBezTo>
                  <a:cubicBezTo>
                    <a:pt x="1765" y="209"/>
                    <a:pt x="1756" y="203"/>
                    <a:pt x="1751" y="201"/>
                  </a:cubicBezTo>
                  <a:cubicBezTo>
                    <a:pt x="1735" y="210"/>
                    <a:pt x="1722" y="221"/>
                    <a:pt x="1707" y="230"/>
                  </a:cubicBezTo>
                  <a:cubicBezTo>
                    <a:pt x="1706" y="227"/>
                    <a:pt x="1712" y="221"/>
                    <a:pt x="1714" y="216"/>
                  </a:cubicBezTo>
                  <a:cubicBezTo>
                    <a:pt x="1703" y="223"/>
                    <a:pt x="1694" y="231"/>
                    <a:pt x="1685" y="239"/>
                  </a:cubicBezTo>
                  <a:cubicBezTo>
                    <a:pt x="1686" y="231"/>
                    <a:pt x="1696" y="220"/>
                    <a:pt x="1701" y="210"/>
                  </a:cubicBezTo>
                  <a:cubicBezTo>
                    <a:pt x="1696" y="200"/>
                    <a:pt x="1684" y="203"/>
                    <a:pt x="1681" y="196"/>
                  </a:cubicBezTo>
                  <a:cubicBezTo>
                    <a:pt x="1673" y="199"/>
                    <a:pt x="1674" y="210"/>
                    <a:pt x="1671" y="220"/>
                  </a:cubicBezTo>
                  <a:cubicBezTo>
                    <a:pt x="1668" y="218"/>
                    <a:pt x="1667" y="215"/>
                    <a:pt x="1666" y="211"/>
                  </a:cubicBezTo>
                  <a:cubicBezTo>
                    <a:pt x="1663" y="210"/>
                    <a:pt x="1661" y="216"/>
                    <a:pt x="1661" y="211"/>
                  </a:cubicBezTo>
                  <a:cubicBezTo>
                    <a:pt x="1666" y="227"/>
                    <a:pt x="1682" y="245"/>
                    <a:pt x="1692" y="261"/>
                  </a:cubicBezTo>
                  <a:cubicBezTo>
                    <a:pt x="1683" y="258"/>
                    <a:pt x="1673" y="246"/>
                    <a:pt x="1663" y="240"/>
                  </a:cubicBezTo>
                  <a:cubicBezTo>
                    <a:pt x="1660" y="262"/>
                    <a:pt x="1665" y="288"/>
                    <a:pt x="1664" y="312"/>
                  </a:cubicBezTo>
                  <a:cubicBezTo>
                    <a:pt x="1654" y="287"/>
                    <a:pt x="1644" y="261"/>
                    <a:pt x="1635" y="235"/>
                  </a:cubicBezTo>
                  <a:cubicBezTo>
                    <a:pt x="1626" y="241"/>
                    <a:pt x="1622" y="252"/>
                    <a:pt x="1616" y="260"/>
                  </a:cubicBezTo>
                  <a:cubicBezTo>
                    <a:pt x="1613" y="258"/>
                    <a:pt x="1618" y="252"/>
                    <a:pt x="1616" y="248"/>
                  </a:cubicBezTo>
                  <a:cubicBezTo>
                    <a:pt x="1612" y="252"/>
                    <a:pt x="1605" y="254"/>
                    <a:pt x="1602" y="260"/>
                  </a:cubicBezTo>
                  <a:cubicBezTo>
                    <a:pt x="1604" y="244"/>
                    <a:pt x="1627" y="227"/>
                    <a:pt x="1620" y="208"/>
                  </a:cubicBezTo>
                  <a:cubicBezTo>
                    <a:pt x="1612" y="210"/>
                    <a:pt x="1611" y="219"/>
                    <a:pt x="1607" y="226"/>
                  </a:cubicBezTo>
                  <a:cubicBezTo>
                    <a:pt x="1606" y="226"/>
                    <a:pt x="1604" y="220"/>
                    <a:pt x="1604" y="225"/>
                  </a:cubicBezTo>
                  <a:cubicBezTo>
                    <a:pt x="1602" y="225"/>
                    <a:pt x="1602" y="222"/>
                    <a:pt x="1602" y="221"/>
                  </a:cubicBezTo>
                  <a:cubicBezTo>
                    <a:pt x="1583" y="231"/>
                    <a:pt x="1560" y="248"/>
                    <a:pt x="1541" y="263"/>
                  </a:cubicBezTo>
                  <a:cubicBezTo>
                    <a:pt x="1539" y="259"/>
                    <a:pt x="1548" y="255"/>
                    <a:pt x="1550" y="250"/>
                  </a:cubicBezTo>
                  <a:cubicBezTo>
                    <a:pt x="1539" y="256"/>
                    <a:pt x="1529" y="262"/>
                    <a:pt x="1520" y="269"/>
                  </a:cubicBezTo>
                  <a:cubicBezTo>
                    <a:pt x="1530" y="254"/>
                    <a:pt x="1549" y="238"/>
                    <a:pt x="1562" y="223"/>
                  </a:cubicBezTo>
                  <a:cubicBezTo>
                    <a:pt x="1564" y="211"/>
                    <a:pt x="1561" y="202"/>
                    <a:pt x="1561" y="190"/>
                  </a:cubicBezTo>
                  <a:cubicBezTo>
                    <a:pt x="1545" y="206"/>
                    <a:pt x="1530" y="223"/>
                    <a:pt x="1516" y="240"/>
                  </a:cubicBezTo>
                  <a:cubicBezTo>
                    <a:pt x="1516" y="229"/>
                    <a:pt x="1524" y="214"/>
                    <a:pt x="1529" y="202"/>
                  </a:cubicBezTo>
                  <a:cubicBezTo>
                    <a:pt x="1525" y="197"/>
                    <a:pt x="1518" y="199"/>
                    <a:pt x="1512" y="201"/>
                  </a:cubicBezTo>
                  <a:cubicBezTo>
                    <a:pt x="1515" y="205"/>
                    <a:pt x="1517" y="209"/>
                    <a:pt x="1522" y="212"/>
                  </a:cubicBezTo>
                  <a:cubicBezTo>
                    <a:pt x="1516" y="213"/>
                    <a:pt x="1509" y="207"/>
                    <a:pt x="1502" y="205"/>
                  </a:cubicBezTo>
                  <a:cubicBezTo>
                    <a:pt x="1503" y="242"/>
                    <a:pt x="1506" y="277"/>
                    <a:pt x="1507" y="314"/>
                  </a:cubicBezTo>
                  <a:cubicBezTo>
                    <a:pt x="1492" y="281"/>
                    <a:pt x="1481" y="246"/>
                    <a:pt x="1466" y="214"/>
                  </a:cubicBezTo>
                  <a:cubicBezTo>
                    <a:pt x="1464" y="214"/>
                    <a:pt x="1467" y="219"/>
                    <a:pt x="1469" y="220"/>
                  </a:cubicBezTo>
                  <a:cubicBezTo>
                    <a:pt x="1464" y="223"/>
                    <a:pt x="1461" y="213"/>
                    <a:pt x="1455" y="217"/>
                  </a:cubicBezTo>
                  <a:cubicBezTo>
                    <a:pt x="1452" y="220"/>
                    <a:pt x="1451" y="224"/>
                    <a:pt x="1450" y="228"/>
                  </a:cubicBezTo>
                  <a:cubicBezTo>
                    <a:pt x="1448" y="228"/>
                    <a:pt x="1445" y="226"/>
                    <a:pt x="1446" y="229"/>
                  </a:cubicBezTo>
                  <a:cubicBezTo>
                    <a:pt x="1443" y="228"/>
                    <a:pt x="1445" y="223"/>
                    <a:pt x="1445" y="221"/>
                  </a:cubicBezTo>
                  <a:cubicBezTo>
                    <a:pt x="1436" y="221"/>
                    <a:pt x="1432" y="225"/>
                    <a:pt x="1425" y="226"/>
                  </a:cubicBezTo>
                  <a:cubicBezTo>
                    <a:pt x="1430" y="221"/>
                    <a:pt x="1437" y="218"/>
                    <a:pt x="1444" y="214"/>
                  </a:cubicBezTo>
                  <a:cubicBezTo>
                    <a:pt x="1443" y="211"/>
                    <a:pt x="1442" y="209"/>
                    <a:pt x="1441" y="206"/>
                  </a:cubicBezTo>
                  <a:cubicBezTo>
                    <a:pt x="1438" y="205"/>
                    <a:pt x="1435" y="205"/>
                    <a:pt x="1433" y="201"/>
                  </a:cubicBezTo>
                  <a:cubicBezTo>
                    <a:pt x="1425" y="204"/>
                    <a:pt x="1426" y="215"/>
                    <a:pt x="1423" y="224"/>
                  </a:cubicBezTo>
                  <a:cubicBezTo>
                    <a:pt x="1419" y="222"/>
                    <a:pt x="1420" y="217"/>
                    <a:pt x="1417" y="214"/>
                  </a:cubicBezTo>
                  <a:cubicBezTo>
                    <a:pt x="1398" y="221"/>
                    <a:pt x="1380" y="245"/>
                    <a:pt x="1368" y="265"/>
                  </a:cubicBezTo>
                  <a:cubicBezTo>
                    <a:pt x="1365" y="262"/>
                    <a:pt x="1370" y="258"/>
                    <a:pt x="1368" y="253"/>
                  </a:cubicBezTo>
                  <a:cubicBezTo>
                    <a:pt x="1364" y="252"/>
                    <a:pt x="1359" y="260"/>
                    <a:pt x="1354" y="263"/>
                  </a:cubicBezTo>
                  <a:cubicBezTo>
                    <a:pt x="1358" y="248"/>
                    <a:pt x="1375" y="234"/>
                    <a:pt x="1375" y="212"/>
                  </a:cubicBezTo>
                  <a:cubicBezTo>
                    <a:pt x="1347" y="226"/>
                    <a:pt x="1319" y="250"/>
                    <a:pt x="1292" y="268"/>
                  </a:cubicBezTo>
                  <a:cubicBezTo>
                    <a:pt x="1291" y="266"/>
                    <a:pt x="1298" y="260"/>
                    <a:pt x="1300" y="257"/>
                  </a:cubicBezTo>
                  <a:cubicBezTo>
                    <a:pt x="1293" y="259"/>
                    <a:pt x="1281" y="268"/>
                    <a:pt x="1273" y="273"/>
                  </a:cubicBezTo>
                  <a:cubicBezTo>
                    <a:pt x="1295" y="246"/>
                    <a:pt x="1326" y="218"/>
                    <a:pt x="1352" y="190"/>
                  </a:cubicBezTo>
                  <a:cubicBezTo>
                    <a:pt x="1352" y="187"/>
                    <a:pt x="1347" y="188"/>
                    <a:pt x="1348" y="184"/>
                  </a:cubicBezTo>
                  <a:cubicBezTo>
                    <a:pt x="1341" y="187"/>
                    <a:pt x="1336" y="191"/>
                    <a:pt x="1330" y="195"/>
                  </a:cubicBezTo>
                  <a:cubicBezTo>
                    <a:pt x="1329" y="191"/>
                    <a:pt x="1337" y="183"/>
                    <a:pt x="1339" y="177"/>
                  </a:cubicBezTo>
                  <a:cubicBezTo>
                    <a:pt x="1312" y="195"/>
                    <a:pt x="1312" y="195"/>
                    <a:pt x="1312" y="195"/>
                  </a:cubicBezTo>
                  <a:cubicBezTo>
                    <a:pt x="1301" y="193"/>
                    <a:pt x="1300" y="199"/>
                    <a:pt x="1294" y="202"/>
                  </a:cubicBezTo>
                  <a:cubicBezTo>
                    <a:pt x="1295" y="203"/>
                    <a:pt x="1296" y="205"/>
                    <a:pt x="1299" y="205"/>
                  </a:cubicBezTo>
                  <a:cubicBezTo>
                    <a:pt x="1285" y="205"/>
                    <a:pt x="1278" y="219"/>
                    <a:pt x="1268" y="226"/>
                  </a:cubicBezTo>
                  <a:cubicBezTo>
                    <a:pt x="1268" y="218"/>
                    <a:pt x="1276" y="209"/>
                    <a:pt x="1278" y="199"/>
                  </a:cubicBezTo>
                  <a:cubicBezTo>
                    <a:pt x="1260" y="191"/>
                    <a:pt x="1240" y="185"/>
                    <a:pt x="1221" y="178"/>
                  </a:cubicBezTo>
                  <a:cubicBezTo>
                    <a:pt x="1224" y="186"/>
                    <a:pt x="1231" y="192"/>
                    <a:pt x="1234" y="200"/>
                  </a:cubicBezTo>
                  <a:cubicBezTo>
                    <a:pt x="1233" y="200"/>
                    <a:pt x="1231" y="199"/>
                    <a:pt x="1229" y="198"/>
                  </a:cubicBezTo>
                  <a:cubicBezTo>
                    <a:pt x="1239" y="222"/>
                    <a:pt x="1251" y="243"/>
                    <a:pt x="1261" y="266"/>
                  </a:cubicBezTo>
                  <a:cubicBezTo>
                    <a:pt x="1235" y="239"/>
                    <a:pt x="1211" y="211"/>
                    <a:pt x="1185" y="185"/>
                  </a:cubicBezTo>
                  <a:cubicBezTo>
                    <a:pt x="1183" y="194"/>
                    <a:pt x="1190" y="196"/>
                    <a:pt x="1192" y="203"/>
                  </a:cubicBezTo>
                  <a:cubicBezTo>
                    <a:pt x="1187" y="203"/>
                    <a:pt x="1189" y="199"/>
                    <a:pt x="1184" y="199"/>
                  </a:cubicBezTo>
                  <a:cubicBezTo>
                    <a:pt x="1193" y="220"/>
                    <a:pt x="1203" y="240"/>
                    <a:pt x="1213" y="261"/>
                  </a:cubicBezTo>
                  <a:cubicBezTo>
                    <a:pt x="1187" y="237"/>
                    <a:pt x="1166" y="210"/>
                    <a:pt x="1141" y="186"/>
                  </a:cubicBezTo>
                  <a:cubicBezTo>
                    <a:pt x="1140" y="199"/>
                    <a:pt x="1141" y="211"/>
                    <a:pt x="1141" y="223"/>
                  </a:cubicBezTo>
                  <a:cubicBezTo>
                    <a:pt x="1133" y="214"/>
                    <a:pt x="1127" y="205"/>
                    <a:pt x="1121" y="196"/>
                  </a:cubicBezTo>
                  <a:cubicBezTo>
                    <a:pt x="1121" y="227"/>
                    <a:pt x="1124" y="264"/>
                    <a:pt x="1125" y="298"/>
                  </a:cubicBezTo>
                  <a:cubicBezTo>
                    <a:pt x="1115" y="272"/>
                    <a:pt x="1104" y="247"/>
                    <a:pt x="1095" y="220"/>
                  </a:cubicBezTo>
                  <a:cubicBezTo>
                    <a:pt x="1094" y="220"/>
                    <a:pt x="1092" y="220"/>
                    <a:pt x="1092" y="222"/>
                  </a:cubicBezTo>
                  <a:cubicBezTo>
                    <a:pt x="1093" y="213"/>
                    <a:pt x="1087" y="204"/>
                    <a:pt x="1085" y="195"/>
                  </a:cubicBezTo>
                  <a:cubicBezTo>
                    <a:pt x="1078" y="200"/>
                    <a:pt x="1068" y="202"/>
                    <a:pt x="1067" y="212"/>
                  </a:cubicBezTo>
                  <a:cubicBezTo>
                    <a:pt x="1068" y="208"/>
                    <a:pt x="1060" y="210"/>
                    <a:pt x="1062" y="209"/>
                  </a:cubicBezTo>
                  <a:cubicBezTo>
                    <a:pt x="1049" y="216"/>
                    <a:pt x="1058" y="250"/>
                    <a:pt x="1058" y="263"/>
                  </a:cubicBezTo>
                  <a:cubicBezTo>
                    <a:pt x="1047" y="245"/>
                    <a:pt x="1041" y="223"/>
                    <a:pt x="1032" y="204"/>
                  </a:cubicBezTo>
                  <a:cubicBezTo>
                    <a:pt x="1030" y="202"/>
                    <a:pt x="1024" y="206"/>
                    <a:pt x="1022" y="209"/>
                  </a:cubicBezTo>
                  <a:cubicBezTo>
                    <a:pt x="1021" y="206"/>
                    <a:pt x="1027" y="200"/>
                    <a:pt x="1029" y="197"/>
                  </a:cubicBezTo>
                  <a:cubicBezTo>
                    <a:pt x="1028" y="194"/>
                    <a:pt x="1025" y="192"/>
                    <a:pt x="1026" y="188"/>
                  </a:cubicBezTo>
                  <a:cubicBezTo>
                    <a:pt x="1019" y="188"/>
                    <a:pt x="1017" y="192"/>
                    <a:pt x="1011" y="193"/>
                  </a:cubicBezTo>
                  <a:cubicBezTo>
                    <a:pt x="1015" y="189"/>
                    <a:pt x="1018" y="185"/>
                    <a:pt x="1023" y="182"/>
                  </a:cubicBezTo>
                  <a:cubicBezTo>
                    <a:pt x="1022" y="179"/>
                    <a:pt x="1019" y="177"/>
                    <a:pt x="1019" y="173"/>
                  </a:cubicBezTo>
                  <a:cubicBezTo>
                    <a:pt x="1011" y="182"/>
                    <a:pt x="1006" y="194"/>
                    <a:pt x="1000" y="205"/>
                  </a:cubicBezTo>
                  <a:cubicBezTo>
                    <a:pt x="998" y="197"/>
                    <a:pt x="998" y="187"/>
                    <a:pt x="998" y="178"/>
                  </a:cubicBezTo>
                  <a:cubicBezTo>
                    <a:pt x="996" y="175"/>
                    <a:pt x="995" y="181"/>
                    <a:pt x="991" y="179"/>
                  </a:cubicBezTo>
                  <a:cubicBezTo>
                    <a:pt x="993" y="177"/>
                    <a:pt x="990" y="177"/>
                    <a:pt x="990" y="174"/>
                  </a:cubicBezTo>
                  <a:cubicBezTo>
                    <a:pt x="986" y="174"/>
                    <a:pt x="985" y="176"/>
                    <a:pt x="983" y="178"/>
                  </a:cubicBezTo>
                  <a:cubicBezTo>
                    <a:pt x="979" y="175"/>
                    <a:pt x="977" y="170"/>
                    <a:pt x="970" y="168"/>
                  </a:cubicBezTo>
                  <a:cubicBezTo>
                    <a:pt x="966" y="174"/>
                    <a:pt x="972" y="180"/>
                    <a:pt x="970" y="187"/>
                  </a:cubicBezTo>
                  <a:cubicBezTo>
                    <a:pt x="960" y="180"/>
                    <a:pt x="955" y="178"/>
                    <a:pt x="945" y="174"/>
                  </a:cubicBezTo>
                  <a:cubicBezTo>
                    <a:pt x="939" y="176"/>
                    <a:pt x="943" y="180"/>
                    <a:pt x="942" y="185"/>
                  </a:cubicBezTo>
                  <a:cubicBezTo>
                    <a:pt x="938" y="185"/>
                    <a:pt x="940" y="183"/>
                    <a:pt x="937" y="183"/>
                  </a:cubicBezTo>
                  <a:cubicBezTo>
                    <a:pt x="936" y="188"/>
                    <a:pt x="930" y="189"/>
                    <a:pt x="929" y="194"/>
                  </a:cubicBezTo>
                  <a:cubicBezTo>
                    <a:pt x="925" y="192"/>
                    <a:pt x="925" y="187"/>
                    <a:pt x="924" y="183"/>
                  </a:cubicBezTo>
                  <a:cubicBezTo>
                    <a:pt x="920" y="183"/>
                    <a:pt x="922" y="188"/>
                    <a:pt x="917" y="187"/>
                  </a:cubicBezTo>
                  <a:cubicBezTo>
                    <a:pt x="917" y="186"/>
                    <a:pt x="917" y="185"/>
                    <a:pt x="917" y="184"/>
                  </a:cubicBezTo>
                  <a:cubicBezTo>
                    <a:pt x="897" y="190"/>
                    <a:pt x="894" y="208"/>
                    <a:pt x="883" y="218"/>
                  </a:cubicBezTo>
                  <a:cubicBezTo>
                    <a:pt x="885" y="202"/>
                    <a:pt x="874" y="195"/>
                    <a:pt x="860" y="192"/>
                  </a:cubicBezTo>
                  <a:cubicBezTo>
                    <a:pt x="854" y="193"/>
                    <a:pt x="851" y="196"/>
                    <a:pt x="846" y="199"/>
                  </a:cubicBezTo>
                  <a:cubicBezTo>
                    <a:pt x="842" y="229"/>
                    <a:pt x="838" y="260"/>
                    <a:pt x="833" y="290"/>
                  </a:cubicBezTo>
                  <a:cubicBezTo>
                    <a:pt x="828" y="267"/>
                    <a:pt x="824" y="244"/>
                    <a:pt x="820" y="219"/>
                  </a:cubicBezTo>
                  <a:cubicBezTo>
                    <a:pt x="817" y="216"/>
                    <a:pt x="817" y="222"/>
                    <a:pt x="812" y="221"/>
                  </a:cubicBezTo>
                  <a:cubicBezTo>
                    <a:pt x="814" y="217"/>
                    <a:pt x="818" y="215"/>
                    <a:pt x="818" y="210"/>
                  </a:cubicBezTo>
                  <a:cubicBezTo>
                    <a:pt x="801" y="215"/>
                    <a:pt x="792" y="237"/>
                    <a:pt x="785" y="254"/>
                  </a:cubicBezTo>
                  <a:cubicBezTo>
                    <a:pt x="786" y="247"/>
                    <a:pt x="784" y="228"/>
                    <a:pt x="787" y="219"/>
                  </a:cubicBezTo>
                  <a:cubicBezTo>
                    <a:pt x="780" y="214"/>
                    <a:pt x="770" y="212"/>
                    <a:pt x="761" y="208"/>
                  </a:cubicBezTo>
                  <a:cubicBezTo>
                    <a:pt x="757" y="210"/>
                    <a:pt x="762" y="213"/>
                    <a:pt x="761" y="216"/>
                  </a:cubicBezTo>
                  <a:cubicBezTo>
                    <a:pt x="759" y="215"/>
                    <a:pt x="758" y="214"/>
                    <a:pt x="758" y="213"/>
                  </a:cubicBezTo>
                  <a:cubicBezTo>
                    <a:pt x="741" y="220"/>
                    <a:pt x="736" y="238"/>
                    <a:pt x="725" y="251"/>
                  </a:cubicBezTo>
                  <a:cubicBezTo>
                    <a:pt x="722" y="249"/>
                    <a:pt x="727" y="244"/>
                    <a:pt x="726" y="239"/>
                  </a:cubicBezTo>
                  <a:cubicBezTo>
                    <a:pt x="722" y="239"/>
                    <a:pt x="717" y="246"/>
                    <a:pt x="713" y="249"/>
                  </a:cubicBezTo>
                  <a:cubicBezTo>
                    <a:pt x="717" y="234"/>
                    <a:pt x="733" y="220"/>
                    <a:pt x="732" y="198"/>
                  </a:cubicBezTo>
                  <a:cubicBezTo>
                    <a:pt x="726" y="198"/>
                    <a:pt x="720" y="206"/>
                    <a:pt x="713" y="209"/>
                  </a:cubicBezTo>
                  <a:cubicBezTo>
                    <a:pt x="711" y="236"/>
                    <a:pt x="705" y="261"/>
                    <a:pt x="703" y="289"/>
                  </a:cubicBezTo>
                  <a:cubicBezTo>
                    <a:pt x="697" y="282"/>
                    <a:pt x="700" y="269"/>
                    <a:pt x="693" y="264"/>
                  </a:cubicBezTo>
                  <a:cubicBezTo>
                    <a:pt x="692" y="274"/>
                    <a:pt x="693" y="292"/>
                    <a:pt x="694" y="304"/>
                  </a:cubicBezTo>
                  <a:cubicBezTo>
                    <a:pt x="685" y="284"/>
                    <a:pt x="677" y="263"/>
                    <a:pt x="670" y="241"/>
                  </a:cubicBezTo>
                  <a:cubicBezTo>
                    <a:pt x="663" y="243"/>
                    <a:pt x="656" y="251"/>
                    <a:pt x="652" y="253"/>
                  </a:cubicBezTo>
                  <a:cubicBezTo>
                    <a:pt x="647" y="255"/>
                    <a:pt x="654" y="250"/>
                    <a:pt x="653" y="246"/>
                  </a:cubicBezTo>
                  <a:cubicBezTo>
                    <a:pt x="644" y="250"/>
                    <a:pt x="638" y="255"/>
                    <a:pt x="631" y="260"/>
                  </a:cubicBezTo>
                  <a:cubicBezTo>
                    <a:pt x="633" y="249"/>
                    <a:pt x="658" y="240"/>
                    <a:pt x="655" y="224"/>
                  </a:cubicBezTo>
                  <a:cubicBezTo>
                    <a:pt x="653" y="218"/>
                    <a:pt x="646" y="216"/>
                    <a:pt x="642" y="210"/>
                  </a:cubicBezTo>
                  <a:cubicBezTo>
                    <a:pt x="640" y="213"/>
                    <a:pt x="639" y="217"/>
                    <a:pt x="638" y="220"/>
                  </a:cubicBezTo>
                  <a:cubicBezTo>
                    <a:pt x="637" y="219"/>
                    <a:pt x="633" y="215"/>
                    <a:pt x="634" y="220"/>
                  </a:cubicBezTo>
                  <a:cubicBezTo>
                    <a:pt x="631" y="214"/>
                    <a:pt x="632" y="205"/>
                    <a:pt x="630" y="198"/>
                  </a:cubicBezTo>
                  <a:cubicBezTo>
                    <a:pt x="626" y="208"/>
                    <a:pt x="630" y="222"/>
                    <a:pt x="629" y="232"/>
                  </a:cubicBezTo>
                  <a:cubicBezTo>
                    <a:pt x="617" y="223"/>
                    <a:pt x="611" y="203"/>
                    <a:pt x="599" y="197"/>
                  </a:cubicBezTo>
                  <a:cubicBezTo>
                    <a:pt x="597" y="190"/>
                    <a:pt x="593" y="185"/>
                    <a:pt x="588" y="180"/>
                  </a:cubicBezTo>
                  <a:cubicBezTo>
                    <a:pt x="570" y="197"/>
                    <a:pt x="554" y="215"/>
                    <a:pt x="536" y="233"/>
                  </a:cubicBezTo>
                  <a:cubicBezTo>
                    <a:pt x="536" y="225"/>
                    <a:pt x="544" y="213"/>
                    <a:pt x="547" y="203"/>
                  </a:cubicBezTo>
                  <a:cubicBezTo>
                    <a:pt x="546" y="200"/>
                    <a:pt x="543" y="205"/>
                    <a:pt x="543" y="206"/>
                  </a:cubicBezTo>
                  <a:cubicBezTo>
                    <a:pt x="540" y="206"/>
                    <a:pt x="542" y="201"/>
                    <a:pt x="541" y="199"/>
                  </a:cubicBezTo>
                  <a:cubicBezTo>
                    <a:pt x="530" y="205"/>
                    <a:pt x="521" y="212"/>
                    <a:pt x="510" y="219"/>
                  </a:cubicBezTo>
                  <a:cubicBezTo>
                    <a:pt x="513" y="212"/>
                    <a:pt x="522" y="200"/>
                    <a:pt x="528" y="192"/>
                  </a:cubicBezTo>
                  <a:cubicBezTo>
                    <a:pt x="522" y="196"/>
                    <a:pt x="511" y="196"/>
                    <a:pt x="508" y="203"/>
                  </a:cubicBezTo>
                  <a:cubicBezTo>
                    <a:pt x="506" y="199"/>
                    <a:pt x="502" y="203"/>
                    <a:pt x="498" y="203"/>
                  </a:cubicBezTo>
                  <a:cubicBezTo>
                    <a:pt x="499" y="200"/>
                    <a:pt x="507" y="198"/>
                    <a:pt x="503" y="194"/>
                  </a:cubicBezTo>
                  <a:cubicBezTo>
                    <a:pt x="502" y="191"/>
                    <a:pt x="501" y="198"/>
                    <a:pt x="496" y="197"/>
                  </a:cubicBezTo>
                  <a:cubicBezTo>
                    <a:pt x="497" y="196"/>
                    <a:pt x="497" y="195"/>
                    <a:pt x="497" y="194"/>
                  </a:cubicBezTo>
                  <a:cubicBezTo>
                    <a:pt x="480" y="199"/>
                    <a:pt x="473" y="213"/>
                    <a:pt x="464" y="227"/>
                  </a:cubicBezTo>
                  <a:cubicBezTo>
                    <a:pt x="459" y="218"/>
                    <a:pt x="462" y="204"/>
                    <a:pt x="461" y="193"/>
                  </a:cubicBezTo>
                  <a:cubicBezTo>
                    <a:pt x="457" y="194"/>
                    <a:pt x="452" y="195"/>
                    <a:pt x="449" y="197"/>
                  </a:cubicBezTo>
                  <a:cubicBezTo>
                    <a:pt x="444" y="197"/>
                    <a:pt x="452" y="193"/>
                    <a:pt x="448" y="194"/>
                  </a:cubicBezTo>
                  <a:cubicBezTo>
                    <a:pt x="442" y="197"/>
                    <a:pt x="453" y="204"/>
                    <a:pt x="456" y="207"/>
                  </a:cubicBezTo>
                  <a:cubicBezTo>
                    <a:pt x="451" y="209"/>
                    <a:pt x="443" y="203"/>
                    <a:pt x="438" y="201"/>
                  </a:cubicBezTo>
                  <a:cubicBezTo>
                    <a:pt x="422" y="210"/>
                    <a:pt x="408" y="221"/>
                    <a:pt x="393" y="230"/>
                  </a:cubicBezTo>
                  <a:cubicBezTo>
                    <a:pt x="392" y="227"/>
                    <a:pt x="399" y="221"/>
                    <a:pt x="400" y="216"/>
                  </a:cubicBezTo>
                  <a:cubicBezTo>
                    <a:pt x="390" y="223"/>
                    <a:pt x="381" y="231"/>
                    <a:pt x="372" y="239"/>
                  </a:cubicBezTo>
                  <a:cubicBezTo>
                    <a:pt x="373" y="231"/>
                    <a:pt x="383" y="220"/>
                    <a:pt x="387" y="210"/>
                  </a:cubicBezTo>
                  <a:cubicBezTo>
                    <a:pt x="383" y="200"/>
                    <a:pt x="371" y="203"/>
                    <a:pt x="368" y="196"/>
                  </a:cubicBezTo>
                  <a:cubicBezTo>
                    <a:pt x="360" y="199"/>
                    <a:pt x="361" y="210"/>
                    <a:pt x="358" y="220"/>
                  </a:cubicBezTo>
                  <a:cubicBezTo>
                    <a:pt x="355" y="218"/>
                    <a:pt x="354" y="215"/>
                    <a:pt x="353" y="211"/>
                  </a:cubicBezTo>
                  <a:cubicBezTo>
                    <a:pt x="350" y="210"/>
                    <a:pt x="348" y="216"/>
                    <a:pt x="348" y="211"/>
                  </a:cubicBezTo>
                  <a:cubicBezTo>
                    <a:pt x="353" y="227"/>
                    <a:pt x="369" y="245"/>
                    <a:pt x="379" y="261"/>
                  </a:cubicBezTo>
                  <a:cubicBezTo>
                    <a:pt x="369" y="258"/>
                    <a:pt x="359" y="246"/>
                    <a:pt x="349" y="240"/>
                  </a:cubicBezTo>
                  <a:cubicBezTo>
                    <a:pt x="347" y="262"/>
                    <a:pt x="352" y="288"/>
                    <a:pt x="351" y="312"/>
                  </a:cubicBezTo>
                  <a:cubicBezTo>
                    <a:pt x="340" y="287"/>
                    <a:pt x="331" y="261"/>
                    <a:pt x="322" y="235"/>
                  </a:cubicBezTo>
                  <a:cubicBezTo>
                    <a:pt x="313" y="241"/>
                    <a:pt x="309" y="252"/>
                    <a:pt x="302" y="260"/>
                  </a:cubicBezTo>
                  <a:cubicBezTo>
                    <a:pt x="300" y="258"/>
                    <a:pt x="304" y="252"/>
                    <a:pt x="303" y="248"/>
                  </a:cubicBezTo>
                  <a:cubicBezTo>
                    <a:pt x="299" y="252"/>
                    <a:pt x="292" y="254"/>
                    <a:pt x="289" y="260"/>
                  </a:cubicBezTo>
                  <a:cubicBezTo>
                    <a:pt x="290" y="244"/>
                    <a:pt x="314" y="227"/>
                    <a:pt x="307" y="208"/>
                  </a:cubicBezTo>
                  <a:cubicBezTo>
                    <a:pt x="298" y="210"/>
                    <a:pt x="297" y="219"/>
                    <a:pt x="294" y="226"/>
                  </a:cubicBezTo>
                  <a:cubicBezTo>
                    <a:pt x="293" y="226"/>
                    <a:pt x="291" y="220"/>
                    <a:pt x="290" y="225"/>
                  </a:cubicBezTo>
                  <a:cubicBezTo>
                    <a:pt x="288" y="225"/>
                    <a:pt x="289" y="222"/>
                    <a:pt x="289" y="221"/>
                  </a:cubicBezTo>
                  <a:cubicBezTo>
                    <a:pt x="270" y="231"/>
                    <a:pt x="247" y="248"/>
                    <a:pt x="228" y="263"/>
                  </a:cubicBezTo>
                  <a:cubicBezTo>
                    <a:pt x="226" y="259"/>
                    <a:pt x="235" y="255"/>
                    <a:pt x="236" y="250"/>
                  </a:cubicBezTo>
                  <a:cubicBezTo>
                    <a:pt x="225" y="256"/>
                    <a:pt x="216" y="262"/>
                    <a:pt x="207" y="269"/>
                  </a:cubicBezTo>
                  <a:cubicBezTo>
                    <a:pt x="216" y="254"/>
                    <a:pt x="236" y="238"/>
                    <a:pt x="249" y="223"/>
                  </a:cubicBezTo>
                  <a:cubicBezTo>
                    <a:pt x="250" y="211"/>
                    <a:pt x="247" y="202"/>
                    <a:pt x="248" y="190"/>
                  </a:cubicBezTo>
                  <a:cubicBezTo>
                    <a:pt x="232" y="206"/>
                    <a:pt x="217" y="223"/>
                    <a:pt x="202" y="240"/>
                  </a:cubicBezTo>
                  <a:cubicBezTo>
                    <a:pt x="203" y="229"/>
                    <a:pt x="211" y="214"/>
                    <a:pt x="215" y="202"/>
                  </a:cubicBezTo>
                  <a:cubicBezTo>
                    <a:pt x="212" y="197"/>
                    <a:pt x="204" y="199"/>
                    <a:pt x="198" y="201"/>
                  </a:cubicBezTo>
                  <a:cubicBezTo>
                    <a:pt x="202" y="205"/>
                    <a:pt x="204" y="209"/>
                    <a:pt x="208" y="212"/>
                  </a:cubicBezTo>
                  <a:cubicBezTo>
                    <a:pt x="203" y="213"/>
                    <a:pt x="195" y="207"/>
                    <a:pt x="189" y="205"/>
                  </a:cubicBezTo>
                  <a:cubicBezTo>
                    <a:pt x="189" y="242"/>
                    <a:pt x="193" y="277"/>
                    <a:pt x="193" y="314"/>
                  </a:cubicBezTo>
                  <a:cubicBezTo>
                    <a:pt x="179" y="281"/>
                    <a:pt x="168" y="246"/>
                    <a:pt x="153" y="214"/>
                  </a:cubicBezTo>
                  <a:cubicBezTo>
                    <a:pt x="151" y="214"/>
                    <a:pt x="153" y="219"/>
                    <a:pt x="155" y="220"/>
                  </a:cubicBezTo>
                  <a:cubicBezTo>
                    <a:pt x="151" y="223"/>
                    <a:pt x="148" y="213"/>
                    <a:pt x="142" y="217"/>
                  </a:cubicBezTo>
                  <a:cubicBezTo>
                    <a:pt x="139" y="220"/>
                    <a:pt x="137" y="224"/>
                    <a:pt x="136" y="228"/>
                  </a:cubicBezTo>
                  <a:cubicBezTo>
                    <a:pt x="135" y="228"/>
                    <a:pt x="132" y="226"/>
                    <a:pt x="132" y="229"/>
                  </a:cubicBezTo>
                  <a:cubicBezTo>
                    <a:pt x="129" y="228"/>
                    <a:pt x="132" y="223"/>
                    <a:pt x="131" y="221"/>
                  </a:cubicBezTo>
                  <a:cubicBezTo>
                    <a:pt x="123" y="221"/>
                    <a:pt x="119" y="225"/>
                    <a:pt x="111" y="226"/>
                  </a:cubicBezTo>
                  <a:cubicBezTo>
                    <a:pt x="116" y="221"/>
                    <a:pt x="124" y="218"/>
                    <a:pt x="130" y="214"/>
                  </a:cubicBezTo>
                  <a:cubicBezTo>
                    <a:pt x="130" y="211"/>
                    <a:pt x="128" y="209"/>
                    <a:pt x="128" y="206"/>
                  </a:cubicBezTo>
                  <a:cubicBezTo>
                    <a:pt x="125" y="205"/>
                    <a:pt x="121" y="205"/>
                    <a:pt x="120" y="201"/>
                  </a:cubicBezTo>
                  <a:cubicBezTo>
                    <a:pt x="111" y="204"/>
                    <a:pt x="112" y="215"/>
                    <a:pt x="110" y="224"/>
                  </a:cubicBezTo>
                  <a:cubicBezTo>
                    <a:pt x="105" y="222"/>
                    <a:pt x="106" y="217"/>
                    <a:pt x="104" y="214"/>
                  </a:cubicBezTo>
                  <a:cubicBezTo>
                    <a:pt x="84" y="221"/>
                    <a:pt x="66" y="245"/>
                    <a:pt x="54" y="265"/>
                  </a:cubicBezTo>
                  <a:cubicBezTo>
                    <a:pt x="51" y="262"/>
                    <a:pt x="56" y="258"/>
                    <a:pt x="55" y="253"/>
                  </a:cubicBezTo>
                  <a:cubicBezTo>
                    <a:pt x="50" y="252"/>
                    <a:pt x="45" y="260"/>
                    <a:pt x="41" y="263"/>
                  </a:cubicBezTo>
                  <a:cubicBezTo>
                    <a:pt x="45" y="248"/>
                    <a:pt x="62" y="234"/>
                    <a:pt x="61" y="212"/>
                  </a:cubicBezTo>
                  <a:cubicBezTo>
                    <a:pt x="34" y="226"/>
                    <a:pt x="33" y="242"/>
                    <a:pt x="6" y="260"/>
                  </a:cubicBezTo>
                  <a:cubicBezTo>
                    <a:pt x="5" y="258"/>
                    <a:pt x="25" y="252"/>
                    <a:pt x="27" y="249"/>
                  </a:cubicBezTo>
                  <a:cubicBezTo>
                    <a:pt x="20" y="251"/>
                    <a:pt x="14" y="259"/>
                    <a:pt x="6" y="265"/>
                  </a:cubicBezTo>
                  <a:cubicBezTo>
                    <a:pt x="28" y="238"/>
                    <a:pt x="13" y="218"/>
                    <a:pt x="38" y="190"/>
                  </a:cubicBezTo>
                  <a:cubicBezTo>
                    <a:pt x="39" y="187"/>
                    <a:pt x="34" y="188"/>
                    <a:pt x="34" y="184"/>
                  </a:cubicBezTo>
                  <a:cubicBezTo>
                    <a:pt x="27" y="187"/>
                    <a:pt x="12" y="191"/>
                    <a:pt x="6" y="195"/>
                  </a:cubicBezTo>
                  <a:cubicBezTo>
                    <a:pt x="5" y="191"/>
                    <a:pt x="23" y="183"/>
                    <a:pt x="25" y="177"/>
                  </a:cubicBezTo>
                  <a:cubicBezTo>
                    <a:pt x="22" y="172"/>
                    <a:pt x="9" y="166"/>
                    <a:pt x="0" y="16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88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-2" y="3178306"/>
              <a:ext cx="9147177" cy="861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78" y="979428"/>
            <a:ext cx="1550047" cy="1963480"/>
          </a:xfrm>
          <a:prstGeom prst="rect">
            <a:avLst/>
          </a:prstGeom>
        </p:spPr>
      </p:pic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1335088" y="4255664"/>
            <a:ext cx="650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" name="TextBox 83"/>
          <p:cNvSpPr txBox="1"/>
          <p:nvPr/>
        </p:nvSpPr>
        <p:spPr>
          <a:xfrm rot="21449973">
            <a:off x="3140142" y="3670660"/>
            <a:ext cx="290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z-Latn-A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Əşyaların düşməsi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 rot="21449973">
            <a:off x="1651592" y="3957401"/>
            <a:ext cx="5882059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az-Latn-AZ" sz="6000" b="1" dirty="0">
                <a:latin typeface="Arial" panose="020B0604020202020204" pitchFamily="34" charset="0"/>
                <a:cs typeface="Arial" panose="020B0604020202020204" pitchFamily="34" charset="0"/>
              </a:rPr>
              <a:t>QIŞA HAZIRLIQ</a:t>
            </a:r>
            <a:endParaRPr lang="ru-RU" sz="6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 rot="21449973">
            <a:off x="1275346" y="4953597"/>
            <a:ext cx="14253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az-Latn-AZ" sz="2200" b="1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Görün</a:t>
            </a:r>
            <a:r>
              <a:rPr lang="ru-RU" sz="2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ru-RU" sz="2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 rot="21449973">
            <a:off x="2521050" y="4985489"/>
            <a:ext cx="13628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z-Latn-AZ" sz="2200" b="1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Anlayın</a:t>
            </a:r>
            <a:r>
              <a:rPr lang="en-GB" sz="2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ru-RU" sz="2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 rot="21449973">
            <a:off x="5621182" y="4981029"/>
            <a:ext cx="22413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z-Latn-AZ" sz="2200" b="1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Məlumat verin</a:t>
            </a:r>
            <a:r>
              <a:rPr lang="ru-RU" sz="2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ru-RU" sz="2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 rot="21449973">
            <a:off x="3713502" y="4997763"/>
            <a:ext cx="20858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z-Latn-AZ" sz="2200" b="1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Tədbir görün</a:t>
            </a:r>
            <a:r>
              <a:rPr lang="en-GB" sz="2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ru-RU" sz="2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566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87" grpId="0"/>
      <p:bldP spid="88" grpId="0"/>
      <p:bldP spid="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9613" y="915879"/>
            <a:ext cx="767590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az-Latn-A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Statistika göstərir ki, qış aylarında əşyaların düşmə halları xeyli artır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Daha çox alət və bərkidilməmiş əşyalar düşür, çoxu da hava/ətraf mühit şəraitləri səbəbindəndir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Buz və yağan </a:t>
            </a:r>
            <a:r>
              <a:rPr lang="az-Latn-AZ" b="1" dirty="0">
                <a:latin typeface="Arial" panose="020B0604020202020204" pitchFamily="34" charset="0"/>
                <a:cs typeface="Arial" panose="020B0604020202020204" pitchFamily="34" charset="0"/>
              </a:rPr>
              <a:t>qar </a:t>
            </a: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konstruksiyaları </a:t>
            </a:r>
            <a:r>
              <a:rPr lang="az-Latn-AZ" b="1" dirty="0">
                <a:latin typeface="Arial" panose="020B0604020202020204" pitchFamily="34" charset="0"/>
                <a:cs typeface="Arial" panose="020B0604020202020204" pitchFamily="34" charset="0"/>
              </a:rPr>
              <a:t>həddindən artıq </a:t>
            </a: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ağırlaşdırır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təhlükələri gizlədir və avadanlığın üzərini örtür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Komponentlər, materiallar və avadanlıq donur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Güclü küləklər konstruksiyalarda təzyiqi, gərginliyi və vibrasiyanı artırır və əməliyyatlara, o cümlədən yüklərin daşınması işlərinə mane olur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Qar, sulu qar, yağış və qaranlıq təhlükə ehtimallarının zəif görünməsinə səbəb olur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Soyuq hava şəraiti, əlavə geyim və s. əllə görülən işlərə mənfi təsir göstərir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614" y="119265"/>
            <a:ext cx="7675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az-Latn-A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Qış Təhlükələri</a:t>
            </a:r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32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9616" y="818117"/>
            <a:ext cx="8408395" cy="524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00"/>
              </a:spcBef>
            </a:pPr>
            <a:r>
              <a:rPr lang="az-Latn-A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Mövcud və gözlənilən hava şəraitini eləcə də güclü külək, dolu, sulu qar, qar, buz, duman və zəif görünmə ehtimalını nəzərə alın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Əmin olun ki, havanın təhlükəli təsiri tapşırıqla əlaqədar risk qiymətləndirilməsində qeyd edilib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Keçidlər, iş sahələri və avadanlığın üzərindəki sahələri yoxlayıb əmin olun ki, əşyaların düşmə ehtimalı yoxdur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Sahədə əvvəlki qışlarda əşyaların düşmə hallarını müzakirə edin və əmin olun ki, profilaktik nəzarət tədbirləri görülüb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Əmin olun ki, iş sahəsi o cümlədən skafold körpü konstruksiyaları kifayət qədər işıqlandırılmışdır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İş sahəsindən, o cümlədən işarələrdən, xəbərdarlıqlardan, işıqlardan, barrikadalardan və s. bütün qarı və buzu təmizləyin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Nəqliyyat vasitələrinin, kranların, forkliftlərin və ağır mexanizmlərin pəncərələrindən, aynalarından, fənərlərindən buzu, donu və qarı tam təmizləyin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Hava yaxşılaşana qədər tapşırığı təxirə salmağı düşünün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614" y="120792"/>
            <a:ext cx="7675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az-Latn-A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Bütün işləri görməzdən əvvəl</a:t>
            </a:r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872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9614" y="925209"/>
            <a:ext cx="699069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az-Latn-A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Hava şəraiti həddindən artıq soyuq ya yağışlı olanda bir neçə </a:t>
            </a:r>
            <a:r>
              <a:rPr lang="az-Latn-A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 </a:t>
            </a:r>
            <a:r>
              <a:rPr lang="az-Latn-A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qalın geyinin və qulaqlarınızı, üzünüzü, əllərinizi və ayaqlarınızı qoruyun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Alətləri istifadə etməzdən və ya əllə yük qaldırmazdan əvvəl əllərinizi qızdırın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Əllərinizi isti saxlayın, fasilələr edin və isti yerə gedin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termal əlcəklərdən / qatlardan istifadə edin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bayırda keçirilən vaxtı məhdudlaşdırın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Əmin olun ki, iş sahəsi təmiz və səliqəlidir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Davamlı olaraq ətraf mühitin şəraitinə fikir verin – hava tez pisləşə bilər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Lazım gələrsə işi dayandırmağa və təhlükəsizliyi təmin etməyə hazır olun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614" y="119265"/>
            <a:ext cx="7675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az-Latn-A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Şəxsən görülməli tədbirlər</a:t>
            </a:r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637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9615" y="925210"/>
            <a:ext cx="8418483" cy="5019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az-Latn-A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 və siddətli hava şəraitində avadanlığı bərkitmək üçün əlavə ehtiyat tədbirləri görülməlidir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az-Latn-AZ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Konstruksiyalar və avadanlıq elə olmalıdır ki, üzərində su toplanmasın və buz yaranmasın</a:t>
            </a:r>
            <a:endParaRPr lang="en-GB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az-Latn-AZ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Pis hava şəraiti zamanı, ondan əvvəl və sonra xüsusi yoxlama tədbirlərini müəyyən edin</a:t>
            </a:r>
            <a:endParaRPr lang="en-GB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az-Latn-AZ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Bərkitmə avadanlığı, əlavə </a:t>
            </a:r>
            <a:r>
              <a:rPr lang="az-Latn-AZ" sz="1700" b="1" dirty="0">
                <a:latin typeface="Arial" panose="020B0604020202020204" pitchFamily="34" charset="0"/>
                <a:cs typeface="Arial" panose="020B0604020202020204" pitchFamily="34" charset="0"/>
              </a:rPr>
              <a:t>bərkidilmə üçün </a:t>
            </a:r>
            <a:r>
              <a:rPr lang="az-Latn-AZ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istifadə edilmiş takelaj və boşala bilən hər hansı avadanlıq üzərində əlavə yoxlamalar aparın</a:t>
            </a:r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az-Latn-AZ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Əmin olun ki, saxlama qutularının qapaqları bağlanıb.</a:t>
            </a:r>
            <a:endParaRPr lang="en-GB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az-Latn-AZ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Məlumunuz olsun ki, gəmilərdə/borularda izolyasiya panellərinin və qoruyucu istilik panellərinin keçmişdə güclü külək zamanı boşalması müşahidə olunub.</a:t>
            </a:r>
            <a:endParaRPr lang="en-GB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az-Latn-AZ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Külək konuslarını, külək sensorlarını, projektorları, antenaları, antena dirəklərini və skafold körpülərini yoxlayın</a:t>
            </a:r>
            <a:endParaRPr lang="en-GB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az-Latn-AZ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Vertolyot meydançasının yaxınlığındakı avadanlığın kifayət qədər bərkidilmiş olduğunu yaxşı yaxşı yoxlayın</a:t>
            </a:r>
            <a:endParaRPr lang="en-GB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az-Latn-AZ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Damlarda, yük daşıyıcılarında və bütün saxlama sahələrində bərkidilməmiş əşyaların olub-olmamasını yoxlayın</a:t>
            </a:r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614" y="119265"/>
            <a:ext cx="7675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az-Latn-A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Avadanlığın bərkidilməsi</a:t>
            </a:r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560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9618" y="925210"/>
            <a:ext cx="794262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az-Latn-A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Konstruksiyalarda, qüllələrdə, damlarda və vışkalarda buz və qar yığıla bilər və insanlar və avadanlıq üçün ciddi təhlükəyə səbəb ola bilər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Konstruksiyalardan, keçidlərdən, pillələrdən, skafold taxtalarından və s. müntəzəm surətdə buzu və ya qalaqlanmış qarı təmizləyin</a:t>
            </a: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Qarı və iri buz lülələrini qoparıb yerə atanda ehtiyatlı olun və əmin olun ki, aşağıda heç kəs yoxdur</a:t>
            </a: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Ətrafınıza və hər hansı buz düşmə ehtimalına fikir verin və ehtiyatlı olun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Alçaq tikililərdən buz adətən 2-3metrdən uzağa düşmür, lakin qüllə, vışka və ya da hündür konstruksiyadan isə 20-30m uzağa düşə bilər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z-Latn-AZ" b="1" dirty="0">
                <a:latin typeface="Arial" panose="020B0604020202020204" pitchFamily="34" charset="0"/>
                <a:cs typeface="Arial" panose="020B0604020202020204" pitchFamily="34" charset="0"/>
              </a:rPr>
              <a:t>Bilin ki, keçidlərdəki buz günəş altında əriyib gedə bilər, lakin kölgədə isə buzlu qala </a:t>
            </a: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bilər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Konstruksiyaların titrəməsi və qüllələrdəki müntəzəm cas əməliyyatları da buzu qoparıb boşalda bilər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614" y="119265"/>
            <a:ext cx="7675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az-Latn-A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Buz və qarın yığılması</a:t>
            </a:r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2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9615" y="915878"/>
            <a:ext cx="761138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Buz lülələrini təmizləyin, xüsusilə də hava qızmağa başlayanda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Buz lülələrini qopartmaq mümkün olmayanda aşağıdakı sahəni iplə baryerləyin və xəbərdarlıq işarələri qoyun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Üzərində buz salxımları olan sahələrdə durmayın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Pilləkanı heç vaxt birbaşa buz və ya buz lülələri ilə örtülmüş yerə dirəməyin, çünki pilləkanın ağırlığından buz ya buz lülələri qopa və düşə bilər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Əmin olun ki, yükləmədən əvvəl buz və qar konteynerlərin, sürüşdürmə özüllərinin, forklift yuvalarının və yüklərin başından təmizlənib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614" y="119265"/>
            <a:ext cx="7675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Buz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qarın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yığılması</a:t>
            </a:r>
            <a:r>
              <a:rPr lang="az-Latn-A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az-Latn-A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davamı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928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9614" y="902772"/>
            <a:ext cx="73620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Fırtına və güclü qar yağıntısının zərər vura biləcəyi yüksək risk yerlərini iş sahəsində müəyyən edin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Vəziyyət kritik həddə çatmamış qarı təmizləməyə başlayın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qarı işi bilən, təcrübəli işçilər təmizləməlidir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Sahə və istehsalat meydançasındakı binalar və ofislər üçün dam sxemi tərtib edin və bütün dam pəncərələrini, lyukları, drenajları / xəndəkləri, boruları, kabelləri, yük daşıyan divarları və s. qeyd edin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Sxeminizə şəkilləri əlavə edin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Müntəzəm qaydada sxeminizi yeniləyin, və sahədəki bütün dəyişiklikləri, məsələn yeni avadanlıqları əlavə edin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z-Latn-AZ" b="1" dirty="0" smtClean="0">
                <a:latin typeface="Arial" panose="020B0604020202020204" pitchFamily="34" charset="0"/>
                <a:cs typeface="Arial" panose="020B0604020202020204" pitchFamily="34" charset="0"/>
              </a:rPr>
              <a:t>Qış boyunca və fırtınalar baş verən zaman damüstü vəziyyəti nəzarət altında saxlayın və buzun yaranması, qarın toplanması və drenajın tıxanması hallarını müəyyən edin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614" y="117240"/>
            <a:ext cx="7675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az-Latn-A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İstehsalat meydançası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az-Latn-A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İş sahəsi və Bazalar</a:t>
            </a:r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056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1.5|0.7|0.7|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2|2.5|2.7|2.2|2.6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5|3.4|2.6|2.4|2|2.1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8|2|4.4|2.2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5|2.7|4.4|5.3|6|3.7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7|4.3|4.6|7.4|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3|3.4|3.4|2.8|5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1|4.2|9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2|3.3|1.6|2.2|1.8|3.6|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931</Words>
  <Application>Microsoft Office PowerPoint</Application>
  <PresentationFormat>On-screen Show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shona</dc:creator>
  <cp:lastModifiedBy>shona</cp:lastModifiedBy>
  <cp:revision>31</cp:revision>
  <dcterms:created xsi:type="dcterms:W3CDTF">2017-10-27T08:10:05Z</dcterms:created>
  <dcterms:modified xsi:type="dcterms:W3CDTF">2017-11-21T14:54:23Z</dcterms:modified>
</cp:coreProperties>
</file>